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256" r:id="rId5"/>
    <p:sldId id="257" r:id="rId6"/>
    <p:sldId id="277" r:id="rId7"/>
    <p:sldId id="261" r:id="rId8"/>
    <p:sldId id="278" r:id="rId9"/>
    <p:sldId id="280" r:id="rId10"/>
    <p:sldId id="284" r:id="rId11"/>
    <p:sldId id="290" r:id="rId12"/>
    <p:sldId id="291" r:id="rId13"/>
    <p:sldId id="292" r:id="rId14"/>
    <p:sldId id="293" r:id="rId15"/>
    <p:sldId id="273" r:id="rId16"/>
    <p:sldId id="259" r:id="rId17"/>
    <p:sldId id="270" r:id="rId18"/>
    <p:sldId id="299" r:id="rId19"/>
    <p:sldId id="300" r:id="rId20"/>
    <p:sldId id="294" r:id="rId21"/>
    <p:sldId id="301" r:id="rId22"/>
    <p:sldId id="302" r:id="rId23"/>
    <p:sldId id="304" r:id="rId24"/>
    <p:sldId id="356" r:id="rId25"/>
    <p:sldId id="296" r:id="rId26"/>
    <p:sldId id="297" r:id="rId27"/>
    <p:sldId id="281" r:id="rId28"/>
    <p:sldId id="282" r:id="rId29"/>
    <p:sldId id="283" r:id="rId30"/>
    <p:sldId id="298" r:id="rId31"/>
    <p:sldId id="286" r:id="rId32"/>
    <p:sldId id="288" r:id="rId33"/>
    <p:sldId id="289" r:id="rId34"/>
    <p:sldId id="287" r:id="rId35"/>
    <p:sldId id="306" r:id="rId36"/>
    <p:sldId id="355" r:id="rId37"/>
    <p:sldId id="342" r:id="rId38"/>
    <p:sldId id="316" r:id="rId39"/>
    <p:sldId id="309" r:id="rId40"/>
    <p:sldId id="315" r:id="rId41"/>
    <p:sldId id="317" r:id="rId42"/>
    <p:sldId id="350" r:id="rId43"/>
    <p:sldId id="351" r:id="rId44"/>
    <p:sldId id="352" r:id="rId45"/>
    <p:sldId id="353" r:id="rId46"/>
    <p:sldId id="354" r:id="rId47"/>
    <p:sldId id="329" r:id="rId48"/>
    <p:sldId id="343" r:id="rId49"/>
    <p:sldId id="344" r:id="rId50"/>
    <p:sldId id="345" r:id="rId51"/>
    <p:sldId id="346" r:id="rId52"/>
    <p:sldId id="347" r:id="rId53"/>
    <p:sldId id="348" r:id="rId54"/>
    <p:sldId id="349" r:id="rId5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DEB56-AA87-76ED-0E17-002E6E879409}" v="139" dt="2022-02-25T16:26:47.658"/>
    <p1510:client id="{930BBC4A-141D-4B1C-0520-1F3D18CD72A6}" v="49" dt="2022-03-02T10:59:41.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18"/>
  </p:normalViewPr>
  <p:slideViewPr>
    <p:cSldViewPr snapToGrid="0">
      <p:cViewPr>
        <p:scale>
          <a:sx n="97" d="100"/>
          <a:sy n="97" d="100"/>
        </p:scale>
        <p:origin x="-101" y="-58"/>
      </p:cViewPr>
      <p:guideLst>
        <p:guide orient="horz" pos="2160"/>
        <p:guide pos="3840"/>
      </p:guideLst>
    </p:cSldViewPr>
  </p:slideViewPr>
  <p:notesTextViewPr>
    <p:cViewPr>
      <p:scale>
        <a:sx n="1" d="1"/>
        <a:sy n="1" d="1"/>
      </p:scale>
      <p:origin x="0" y="0"/>
    </p:cViewPr>
  </p:notesTextViewPr>
  <p:sorterViewPr>
    <p:cViewPr>
      <p:scale>
        <a:sx n="126" d="100"/>
        <a:sy n="126" d="100"/>
      </p:scale>
      <p:origin x="0" y="0"/>
    </p:cViewPr>
  </p:sorterViewPr>
  <p:notesViewPr>
    <p:cSldViewPr snapToGrid="0">
      <p:cViewPr varScale="1">
        <p:scale>
          <a:sx n="86" d="100"/>
          <a:sy n="86"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LONSO MARTINEZ" userId="S::lamartinez@ubu.es::3219cc24-d2af-4f63-8881-8503262d4985" providerId="AD" clId="Web-{4D7DEB56-AA87-76ED-0E17-002E6E879409}"/>
    <pc:docChg chg="addSld delSld modSld">
      <pc:chgData name="LAURA ALONSO MARTINEZ" userId="S::lamartinez@ubu.es::3219cc24-d2af-4f63-8881-8503262d4985" providerId="AD" clId="Web-{4D7DEB56-AA87-76ED-0E17-002E6E879409}" dt="2022-02-25T16:26:42.626" v="146" actId="20577"/>
      <pc:docMkLst>
        <pc:docMk/>
      </pc:docMkLst>
      <pc:sldChg chg="modSp">
        <pc:chgData name="LAURA ALONSO MARTINEZ" userId="S::lamartinez@ubu.es::3219cc24-d2af-4f63-8881-8503262d4985" providerId="AD" clId="Web-{4D7DEB56-AA87-76ED-0E17-002E6E879409}" dt="2022-02-25T16:12:38.784" v="18" actId="1076"/>
        <pc:sldMkLst>
          <pc:docMk/>
          <pc:sldMk cId="932498405" sldId="270"/>
        </pc:sldMkLst>
        <pc:spChg chg="mod">
          <ac:chgData name="LAURA ALONSO MARTINEZ" userId="S::lamartinez@ubu.es::3219cc24-d2af-4f63-8881-8503262d4985" providerId="AD" clId="Web-{4D7DEB56-AA87-76ED-0E17-002E6E879409}" dt="2022-02-25T16:12:38.784" v="18" actId="1076"/>
          <ac:spMkLst>
            <pc:docMk/>
            <pc:sldMk cId="932498405" sldId="270"/>
            <ac:spMk id="9" creationId="{A6C5C4ED-A9D7-4C35-9A99-095ACBE50723}"/>
          </ac:spMkLst>
        </pc:spChg>
        <pc:spChg chg="mod">
          <ac:chgData name="LAURA ALONSO MARTINEZ" userId="S::lamartinez@ubu.es::3219cc24-d2af-4f63-8881-8503262d4985" providerId="AD" clId="Web-{4D7DEB56-AA87-76ED-0E17-002E6E879409}" dt="2022-02-25T16:12:16.909" v="16" actId="20577"/>
          <ac:spMkLst>
            <pc:docMk/>
            <pc:sldMk cId="932498405" sldId="270"/>
            <ac:spMk id="12" creationId="{F3FC6A3A-4B5E-4E32-995B-C64C943C26BA}"/>
          </ac:spMkLst>
        </pc:spChg>
      </pc:sldChg>
      <pc:sldChg chg="modSp">
        <pc:chgData name="LAURA ALONSO MARTINEZ" userId="S::lamartinez@ubu.es::3219cc24-d2af-4f63-8881-8503262d4985" providerId="AD" clId="Web-{4D7DEB56-AA87-76ED-0E17-002E6E879409}" dt="2022-02-25T16:09:51.233" v="1" actId="20577"/>
        <pc:sldMkLst>
          <pc:docMk/>
          <pc:sldMk cId="3898601674" sldId="281"/>
        </pc:sldMkLst>
        <pc:spChg chg="mod">
          <ac:chgData name="LAURA ALONSO MARTINEZ" userId="S::lamartinez@ubu.es::3219cc24-d2af-4f63-8881-8503262d4985" providerId="AD" clId="Web-{4D7DEB56-AA87-76ED-0E17-002E6E879409}" dt="2022-02-25T16:09:51.233" v="1" actId="20577"/>
          <ac:spMkLst>
            <pc:docMk/>
            <pc:sldMk cId="3898601674" sldId="281"/>
            <ac:spMk id="9" creationId="{A6C5C4ED-A9D7-4C35-9A99-095ACBE50723}"/>
          </ac:spMkLst>
        </pc:spChg>
      </pc:sldChg>
      <pc:sldChg chg="addSp delSp modSp">
        <pc:chgData name="LAURA ALONSO MARTINEZ" userId="S::lamartinez@ubu.es::3219cc24-d2af-4f63-8881-8503262d4985" providerId="AD" clId="Web-{4D7DEB56-AA87-76ED-0E17-002E6E879409}" dt="2022-02-25T16:26:42.626" v="146" actId="20577"/>
        <pc:sldMkLst>
          <pc:docMk/>
          <pc:sldMk cId="2822173759" sldId="286"/>
        </pc:sldMkLst>
        <pc:spChg chg="add del mod">
          <ac:chgData name="LAURA ALONSO MARTINEZ" userId="S::lamartinez@ubu.es::3219cc24-d2af-4f63-8881-8503262d4985" providerId="AD" clId="Web-{4D7DEB56-AA87-76ED-0E17-002E6E879409}" dt="2022-02-25T16:26:42.626" v="146" actId="20577"/>
          <ac:spMkLst>
            <pc:docMk/>
            <pc:sldMk cId="2822173759" sldId="286"/>
            <ac:spMk id="9" creationId="{A6C5C4ED-A9D7-4C35-9A99-095ACBE50723}"/>
          </ac:spMkLst>
        </pc:spChg>
      </pc:sldChg>
      <pc:sldChg chg="addSp delSp modSp">
        <pc:chgData name="LAURA ALONSO MARTINEZ" userId="S::lamartinez@ubu.es::3219cc24-d2af-4f63-8881-8503262d4985" providerId="AD" clId="Web-{4D7DEB56-AA87-76ED-0E17-002E6E879409}" dt="2022-02-25T16:10:44.719" v="5" actId="20577"/>
        <pc:sldMkLst>
          <pc:docMk/>
          <pc:sldMk cId="3875019506" sldId="289"/>
        </pc:sldMkLst>
        <pc:spChg chg="del">
          <ac:chgData name="LAURA ALONSO MARTINEZ" userId="S::lamartinez@ubu.es::3219cc24-d2af-4f63-8881-8503262d4985" providerId="AD" clId="Web-{4D7DEB56-AA87-76ED-0E17-002E6E879409}" dt="2022-02-25T16:10:31.125" v="3"/>
          <ac:spMkLst>
            <pc:docMk/>
            <pc:sldMk cId="3875019506" sldId="289"/>
            <ac:spMk id="4" creationId="{6E4EA976-8646-0143-BA18-8675E6FA5EB7}"/>
          </ac:spMkLst>
        </pc:spChg>
        <pc:spChg chg="add mod">
          <ac:chgData name="LAURA ALONSO MARTINEZ" userId="S::lamartinez@ubu.es::3219cc24-d2af-4f63-8881-8503262d4985" providerId="AD" clId="Web-{4D7DEB56-AA87-76ED-0E17-002E6E879409}" dt="2022-02-25T16:10:44.719" v="5" actId="20577"/>
          <ac:spMkLst>
            <pc:docMk/>
            <pc:sldMk cId="3875019506" sldId="289"/>
            <ac:spMk id="6" creationId="{D6288A54-99F5-466F-885C-5F0E41194B43}"/>
          </ac:spMkLst>
        </pc:spChg>
      </pc:sldChg>
      <pc:sldChg chg="modSp">
        <pc:chgData name="LAURA ALONSO MARTINEZ" userId="S::lamartinez@ubu.es::3219cc24-d2af-4f63-8881-8503262d4985" providerId="AD" clId="Web-{4D7DEB56-AA87-76ED-0E17-002E6E879409}" dt="2022-02-25T16:11:36.314" v="9" actId="1076"/>
        <pc:sldMkLst>
          <pc:docMk/>
          <pc:sldMk cId="3674870418" sldId="294"/>
        </pc:sldMkLst>
        <pc:spChg chg="mod">
          <ac:chgData name="LAURA ALONSO MARTINEZ" userId="S::lamartinez@ubu.es::3219cc24-d2af-4f63-8881-8503262d4985" providerId="AD" clId="Web-{4D7DEB56-AA87-76ED-0E17-002E6E879409}" dt="2022-02-25T16:11:36.314" v="9" actId="1076"/>
          <ac:spMkLst>
            <pc:docMk/>
            <pc:sldMk cId="3674870418" sldId="294"/>
            <ac:spMk id="6" creationId="{05C0A3E7-CE70-4C61-B1E0-AE015B9E52B3}"/>
          </ac:spMkLst>
        </pc:spChg>
      </pc:sldChg>
      <pc:sldChg chg="addSp delSp">
        <pc:chgData name="LAURA ALONSO MARTINEZ" userId="S::lamartinez@ubu.es::3219cc24-d2af-4f63-8881-8503262d4985" providerId="AD" clId="Web-{4D7DEB56-AA87-76ED-0E17-002E6E879409}" dt="2022-02-25T16:10:56.594" v="7"/>
        <pc:sldMkLst>
          <pc:docMk/>
          <pc:sldMk cId="656072837" sldId="298"/>
        </pc:sldMkLst>
        <pc:spChg chg="del">
          <ac:chgData name="LAURA ALONSO MARTINEZ" userId="S::lamartinez@ubu.es::3219cc24-d2af-4f63-8881-8503262d4985" providerId="AD" clId="Web-{4D7DEB56-AA87-76ED-0E17-002E6E879409}" dt="2022-02-25T16:10:55.813" v="6"/>
          <ac:spMkLst>
            <pc:docMk/>
            <pc:sldMk cId="656072837" sldId="298"/>
            <ac:spMk id="4" creationId="{6E4EA976-8646-0143-BA18-8675E6FA5EB7}"/>
          </ac:spMkLst>
        </pc:spChg>
        <pc:spChg chg="add">
          <ac:chgData name="LAURA ALONSO MARTINEZ" userId="S::lamartinez@ubu.es::3219cc24-d2af-4f63-8881-8503262d4985" providerId="AD" clId="Web-{4D7DEB56-AA87-76ED-0E17-002E6E879409}" dt="2022-02-25T16:10:56.594" v="7"/>
          <ac:spMkLst>
            <pc:docMk/>
            <pc:sldMk cId="656072837" sldId="298"/>
            <ac:spMk id="6" creationId="{160B3E06-B5C6-4677-9D27-0C03EDD42303}"/>
          </ac:spMkLst>
        </pc:spChg>
      </pc:sldChg>
      <pc:sldChg chg="modSp">
        <pc:chgData name="LAURA ALONSO MARTINEZ" userId="S::lamartinez@ubu.es::3219cc24-d2af-4f63-8881-8503262d4985" providerId="AD" clId="Web-{4D7DEB56-AA87-76ED-0E17-002E6E879409}" dt="2022-02-25T16:12:05.783" v="14" actId="20577"/>
        <pc:sldMkLst>
          <pc:docMk/>
          <pc:sldMk cId="3573390538" sldId="300"/>
        </pc:sldMkLst>
        <pc:spChg chg="mod">
          <ac:chgData name="LAURA ALONSO MARTINEZ" userId="S::lamartinez@ubu.es::3219cc24-d2af-4f63-8881-8503262d4985" providerId="AD" clId="Web-{4D7DEB56-AA87-76ED-0E17-002E6E879409}" dt="2022-02-25T16:12:05.783" v="14" actId="20577"/>
          <ac:spMkLst>
            <pc:docMk/>
            <pc:sldMk cId="3573390538" sldId="300"/>
            <ac:spMk id="12" creationId="{F3FC6A3A-4B5E-4E32-995B-C64C943C26BA}"/>
          </ac:spMkLst>
        </pc:spChg>
      </pc:sldChg>
      <pc:sldChg chg="modSp">
        <pc:chgData name="LAURA ALONSO MARTINEZ" userId="S::lamartinez@ubu.es::3219cc24-d2af-4f63-8881-8503262d4985" providerId="AD" clId="Web-{4D7DEB56-AA87-76ED-0E17-002E6E879409}" dt="2022-02-25T16:11:14.188" v="8" actId="1076"/>
        <pc:sldMkLst>
          <pc:docMk/>
          <pc:sldMk cId="1723067625" sldId="306"/>
        </pc:sldMkLst>
        <pc:spChg chg="mod">
          <ac:chgData name="LAURA ALONSO MARTINEZ" userId="S::lamartinez@ubu.es::3219cc24-d2af-4f63-8881-8503262d4985" providerId="AD" clId="Web-{4D7DEB56-AA87-76ED-0E17-002E6E879409}" dt="2022-02-25T16:11:14.188" v="8" actId="1076"/>
          <ac:spMkLst>
            <pc:docMk/>
            <pc:sldMk cId="1723067625" sldId="306"/>
            <ac:spMk id="10" creationId="{B0E2CAC1-EF91-407D-9785-9D767740C78B}"/>
          </ac:spMkLst>
        </pc:spChg>
      </pc:sldChg>
      <pc:sldChg chg="addSp delSp modSp mod modClrScheme chgLayout">
        <pc:chgData name="LAURA ALONSO MARTINEZ" userId="S::lamartinez@ubu.es::3219cc24-d2af-4f63-8881-8503262d4985" providerId="AD" clId="Web-{4D7DEB56-AA87-76ED-0E17-002E6E879409}" dt="2022-02-25T16:17:42.637" v="63" actId="1076"/>
        <pc:sldMkLst>
          <pc:docMk/>
          <pc:sldMk cId="4219459961" sldId="309"/>
        </pc:sldMkLst>
        <pc:spChg chg="add del mod ord">
          <ac:chgData name="LAURA ALONSO MARTINEZ" userId="S::lamartinez@ubu.es::3219cc24-d2af-4f63-8881-8503262d4985" providerId="AD" clId="Web-{4D7DEB56-AA87-76ED-0E17-002E6E879409}" dt="2022-02-25T16:13:15.301" v="20"/>
          <ac:spMkLst>
            <pc:docMk/>
            <pc:sldMk cId="4219459961" sldId="309"/>
            <ac:spMk id="2" creationId="{A37D429F-8DCC-41DF-A2E7-B09D960AD2B3}"/>
          </ac:spMkLst>
        </pc:spChg>
        <pc:spChg chg="add del mod ord">
          <ac:chgData name="LAURA ALONSO MARTINEZ" userId="S::lamartinez@ubu.es::3219cc24-d2af-4f63-8881-8503262d4985" providerId="AD" clId="Web-{4D7DEB56-AA87-76ED-0E17-002E6E879409}" dt="2022-02-25T16:13:15.301" v="20"/>
          <ac:spMkLst>
            <pc:docMk/>
            <pc:sldMk cId="4219459961" sldId="309"/>
            <ac:spMk id="3" creationId="{BC2E277F-0A38-4947-84B7-79032BF974B4}"/>
          </ac:spMkLst>
        </pc:spChg>
        <pc:spChg chg="mod">
          <ac:chgData name="LAURA ALONSO MARTINEZ" userId="S::lamartinez@ubu.es::3219cc24-d2af-4f63-8881-8503262d4985" providerId="AD" clId="Web-{4D7DEB56-AA87-76ED-0E17-002E6E879409}" dt="2022-02-25T16:17:42.637" v="63" actId="1076"/>
          <ac:spMkLst>
            <pc:docMk/>
            <pc:sldMk cId="4219459961" sldId="309"/>
            <ac:spMk id="4" creationId="{00000000-0000-0000-0000-000000000000}"/>
          </ac:spMkLst>
        </pc:spChg>
        <pc:spChg chg="add mod">
          <ac:chgData name="LAURA ALONSO MARTINEZ" userId="S::lamartinez@ubu.es::3219cc24-d2af-4f63-8881-8503262d4985" providerId="AD" clId="Web-{4D7DEB56-AA87-76ED-0E17-002E6E879409}" dt="2022-02-25T16:14:48.242" v="36"/>
          <ac:spMkLst>
            <pc:docMk/>
            <pc:sldMk cId="4219459961" sldId="309"/>
            <ac:spMk id="5" creationId="{3A41D5F8-11D8-4DEB-8355-DB3B6D054883}"/>
          </ac:spMkLst>
        </pc:spChg>
        <pc:spChg chg="add del mod">
          <ac:chgData name="LAURA ALONSO MARTINEZ" userId="S::lamartinez@ubu.es::3219cc24-d2af-4f63-8881-8503262d4985" providerId="AD" clId="Web-{4D7DEB56-AA87-76ED-0E17-002E6E879409}" dt="2022-02-25T16:13:20.098" v="21"/>
          <ac:spMkLst>
            <pc:docMk/>
            <pc:sldMk cId="4219459961" sldId="309"/>
            <ac:spMk id="9" creationId="{E0C28C85-127E-4794-8381-9ACC5186D341}"/>
          </ac:spMkLst>
        </pc:spChg>
        <pc:spChg chg="add mod">
          <ac:chgData name="LAURA ALONSO MARTINEZ" userId="S::lamartinez@ubu.es::3219cc24-d2af-4f63-8881-8503262d4985" providerId="AD" clId="Web-{4D7DEB56-AA87-76ED-0E17-002E6E879409}" dt="2022-02-25T16:14:48.242" v="36"/>
          <ac:spMkLst>
            <pc:docMk/>
            <pc:sldMk cId="4219459961" sldId="309"/>
            <ac:spMk id="11" creationId="{8E57A91A-1AA0-4E05-BC46-825E08A60F02}"/>
          </ac:spMkLst>
        </pc:spChg>
        <pc:spChg chg="add del mod">
          <ac:chgData name="LAURA ALONSO MARTINEZ" userId="S::lamartinez@ubu.es::3219cc24-d2af-4f63-8881-8503262d4985" providerId="AD" clId="Web-{4D7DEB56-AA87-76ED-0E17-002E6E879409}" dt="2022-02-25T16:14:22.272" v="30"/>
          <ac:spMkLst>
            <pc:docMk/>
            <pc:sldMk cId="4219459961" sldId="309"/>
            <ac:spMk id="13" creationId="{58447A6C-2866-4D6A-9F59-0E5DE20641CC}"/>
          </ac:spMkLst>
        </pc:spChg>
        <pc:spChg chg="add mod ord">
          <ac:chgData name="LAURA ALONSO MARTINEZ" userId="S::lamartinez@ubu.es::3219cc24-d2af-4f63-8881-8503262d4985" providerId="AD" clId="Web-{4D7DEB56-AA87-76ED-0E17-002E6E879409}" dt="2022-02-25T16:14:48.242" v="36"/>
          <ac:spMkLst>
            <pc:docMk/>
            <pc:sldMk cId="4219459961" sldId="309"/>
            <ac:spMk id="15" creationId="{B6923894-D561-4986-87F1-95E808B8E328}"/>
          </ac:spMkLst>
        </pc:spChg>
        <pc:spChg chg="add del mod">
          <ac:chgData name="LAURA ALONSO MARTINEZ" userId="S::lamartinez@ubu.es::3219cc24-d2af-4f63-8881-8503262d4985" providerId="AD" clId="Web-{4D7DEB56-AA87-76ED-0E17-002E6E879409}" dt="2022-02-25T16:14:52.336" v="37"/>
          <ac:spMkLst>
            <pc:docMk/>
            <pc:sldMk cId="4219459961" sldId="309"/>
            <ac:spMk id="20" creationId="{336CBCB5-DAD0-4E33-B2C3-D98B265D9064}"/>
          </ac:spMkLst>
        </pc:spChg>
      </pc:sldChg>
      <pc:sldChg chg="addSp delSp modSp mod setBg">
        <pc:chgData name="LAURA ALONSO MARTINEZ" userId="S::lamartinez@ubu.es::3219cc24-d2af-4f63-8881-8503262d4985" providerId="AD" clId="Web-{4D7DEB56-AA87-76ED-0E17-002E6E879409}" dt="2022-02-25T16:15:38.603" v="45"/>
        <pc:sldMkLst>
          <pc:docMk/>
          <pc:sldMk cId="1712271339" sldId="315"/>
        </pc:sldMkLst>
        <pc:spChg chg="add del">
          <ac:chgData name="LAURA ALONSO MARTINEZ" userId="S::lamartinez@ubu.es::3219cc24-d2af-4f63-8881-8503262d4985" providerId="AD" clId="Web-{4D7DEB56-AA87-76ED-0E17-002E6E879409}" dt="2022-02-25T16:15:38.603" v="44"/>
          <ac:spMkLst>
            <pc:docMk/>
            <pc:sldMk cId="1712271339" sldId="315"/>
            <ac:spMk id="7" creationId="{F3060C83-F051-4F0E-ABAD-AA0DFC48B218}"/>
          </ac:spMkLst>
        </pc:spChg>
        <pc:spChg chg="add del">
          <ac:chgData name="LAURA ALONSO MARTINEZ" userId="S::lamartinez@ubu.es::3219cc24-d2af-4f63-8881-8503262d4985" providerId="AD" clId="Web-{4D7DEB56-AA87-76ED-0E17-002E6E879409}" dt="2022-02-25T16:15:38.603" v="44"/>
          <ac:spMkLst>
            <pc:docMk/>
            <pc:sldMk cId="1712271339" sldId="315"/>
            <ac:spMk id="9" creationId="{83C98ABE-055B-441F-B07E-44F97F083C39}"/>
          </ac:spMkLst>
        </pc:spChg>
        <pc:spChg chg="add del">
          <ac:chgData name="LAURA ALONSO MARTINEZ" userId="S::lamartinez@ubu.es::3219cc24-d2af-4f63-8881-8503262d4985" providerId="AD" clId="Web-{4D7DEB56-AA87-76ED-0E17-002E6E879409}" dt="2022-02-25T16:15:38.603" v="44"/>
          <ac:spMkLst>
            <pc:docMk/>
            <pc:sldMk cId="1712271339" sldId="315"/>
            <ac:spMk id="11" creationId="{29FDB030-9B49-4CED-8CCD-4D99382388AC}"/>
          </ac:spMkLst>
        </pc:spChg>
        <pc:spChg chg="add del">
          <ac:chgData name="LAURA ALONSO MARTINEZ" userId="S::lamartinez@ubu.es::3219cc24-d2af-4f63-8881-8503262d4985" providerId="AD" clId="Web-{4D7DEB56-AA87-76ED-0E17-002E6E879409}" dt="2022-02-25T16:15:38.603" v="44"/>
          <ac:spMkLst>
            <pc:docMk/>
            <pc:sldMk cId="1712271339" sldId="315"/>
            <ac:spMk id="13" creationId="{3783CA14-24A1-485C-8B30-D6A5D87987AD}"/>
          </ac:spMkLst>
        </pc:spChg>
        <pc:spChg chg="add del">
          <ac:chgData name="LAURA ALONSO MARTINEZ" userId="S::lamartinez@ubu.es::3219cc24-d2af-4f63-8881-8503262d4985" providerId="AD" clId="Web-{4D7DEB56-AA87-76ED-0E17-002E6E879409}" dt="2022-02-25T16:15:38.603" v="44"/>
          <ac:spMkLst>
            <pc:docMk/>
            <pc:sldMk cId="1712271339" sldId="315"/>
            <ac:spMk id="15" creationId="{9A97C86A-04D6-40F7-AE84-31AB43E6A846}"/>
          </ac:spMkLst>
        </pc:spChg>
        <pc:spChg chg="add del">
          <ac:chgData name="LAURA ALONSO MARTINEZ" userId="S::lamartinez@ubu.es::3219cc24-d2af-4f63-8881-8503262d4985" providerId="AD" clId="Web-{4D7DEB56-AA87-76ED-0E17-002E6E879409}" dt="2022-02-25T16:15:38.603" v="44"/>
          <ac:spMkLst>
            <pc:docMk/>
            <pc:sldMk cId="1712271339" sldId="315"/>
            <ac:spMk id="17" creationId="{FF9F2414-84E8-453E-B1F3-389FDE8192D9}"/>
          </ac:spMkLst>
        </pc:spChg>
        <pc:spChg chg="add del">
          <ac:chgData name="LAURA ALONSO MARTINEZ" userId="S::lamartinez@ubu.es::3219cc24-d2af-4f63-8881-8503262d4985" providerId="AD" clId="Web-{4D7DEB56-AA87-76ED-0E17-002E6E879409}" dt="2022-02-25T16:15:38.603" v="44"/>
          <ac:spMkLst>
            <pc:docMk/>
            <pc:sldMk cId="1712271339" sldId="315"/>
            <ac:spMk id="19" creationId="{3ECA69A1-7536-43AC-85EF-C7106179F5ED}"/>
          </ac:spMkLst>
        </pc:spChg>
        <pc:spChg chg="add">
          <ac:chgData name="LAURA ALONSO MARTINEZ" userId="S::lamartinez@ubu.es::3219cc24-d2af-4f63-8881-8503262d4985" providerId="AD" clId="Web-{4D7DEB56-AA87-76ED-0E17-002E6E879409}" dt="2022-02-25T16:15:38.603" v="45"/>
          <ac:spMkLst>
            <pc:docMk/>
            <pc:sldMk cId="1712271339" sldId="315"/>
            <ac:spMk id="21" creationId="{2215C6C6-E45C-4179-9FC1-E8A4C1D47430}"/>
          </ac:spMkLst>
        </pc:spChg>
        <pc:spChg chg="add">
          <ac:chgData name="LAURA ALONSO MARTINEZ" userId="S::lamartinez@ubu.es::3219cc24-d2af-4f63-8881-8503262d4985" providerId="AD" clId="Web-{4D7DEB56-AA87-76ED-0E17-002E6E879409}" dt="2022-02-25T16:15:38.603" v="45"/>
          <ac:spMkLst>
            <pc:docMk/>
            <pc:sldMk cId="1712271339" sldId="315"/>
            <ac:spMk id="24" creationId="{3776B14B-F2F4-4825-8DA8-8C7A0F2B3960}"/>
          </ac:spMkLst>
        </pc:spChg>
        <pc:grpChg chg="add">
          <ac:chgData name="LAURA ALONSO MARTINEZ" userId="S::lamartinez@ubu.es::3219cc24-d2af-4f63-8881-8503262d4985" providerId="AD" clId="Web-{4D7DEB56-AA87-76ED-0E17-002E6E879409}" dt="2022-02-25T16:15:38.603" v="45"/>
          <ac:grpSpMkLst>
            <pc:docMk/>
            <pc:sldMk cId="1712271339" sldId="315"/>
            <ac:grpSpMk id="22" creationId="{5FE9FE4C-C9E0-4C54-8010-EA9D29CD4D59}"/>
          </ac:grpSpMkLst>
        </pc:grpChg>
        <pc:picChg chg="mod">
          <ac:chgData name="LAURA ALONSO MARTINEZ" userId="S::lamartinez@ubu.es::3219cc24-d2af-4f63-8881-8503262d4985" providerId="AD" clId="Web-{4D7DEB56-AA87-76ED-0E17-002E6E879409}" dt="2022-02-25T16:15:38.603" v="45"/>
          <ac:picMkLst>
            <pc:docMk/>
            <pc:sldMk cId="1712271339" sldId="315"/>
            <ac:picMk id="2" creationId="{00000000-0000-0000-0000-000000000000}"/>
          </ac:picMkLst>
        </pc:picChg>
      </pc:sldChg>
      <pc:sldChg chg="addSp delSp modSp mod setBg">
        <pc:chgData name="LAURA ALONSO MARTINEZ" userId="S::lamartinez@ubu.es::3219cc24-d2af-4f63-8881-8503262d4985" providerId="AD" clId="Web-{4D7DEB56-AA87-76ED-0E17-002E6E879409}" dt="2022-02-25T16:16:46.355" v="56"/>
        <pc:sldMkLst>
          <pc:docMk/>
          <pc:sldMk cId="762577734" sldId="316"/>
        </pc:sldMkLst>
        <pc:spChg chg="add del">
          <ac:chgData name="LAURA ALONSO MARTINEZ" userId="S::lamartinez@ubu.es::3219cc24-d2af-4f63-8881-8503262d4985" providerId="AD" clId="Web-{4D7DEB56-AA87-76ED-0E17-002E6E879409}" dt="2022-02-25T16:16:46.355" v="56"/>
          <ac:spMkLst>
            <pc:docMk/>
            <pc:sldMk cId="762577734" sldId="316"/>
            <ac:spMk id="7" creationId="{F3060C83-F051-4F0E-ABAD-AA0DFC48B218}"/>
          </ac:spMkLst>
        </pc:spChg>
        <pc:spChg chg="add del">
          <ac:chgData name="LAURA ALONSO MARTINEZ" userId="S::lamartinez@ubu.es::3219cc24-d2af-4f63-8881-8503262d4985" providerId="AD" clId="Web-{4D7DEB56-AA87-76ED-0E17-002E6E879409}" dt="2022-02-25T16:16:46.355" v="56"/>
          <ac:spMkLst>
            <pc:docMk/>
            <pc:sldMk cId="762577734" sldId="316"/>
            <ac:spMk id="9" creationId="{83C98ABE-055B-441F-B07E-44F97F083C39}"/>
          </ac:spMkLst>
        </pc:spChg>
        <pc:spChg chg="add del">
          <ac:chgData name="LAURA ALONSO MARTINEZ" userId="S::lamartinez@ubu.es::3219cc24-d2af-4f63-8881-8503262d4985" providerId="AD" clId="Web-{4D7DEB56-AA87-76ED-0E17-002E6E879409}" dt="2022-02-25T16:16:46.355" v="56"/>
          <ac:spMkLst>
            <pc:docMk/>
            <pc:sldMk cId="762577734" sldId="316"/>
            <ac:spMk id="11" creationId="{29FDB030-9B49-4CED-8CCD-4D99382388AC}"/>
          </ac:spMkLst>
        </pc:spChg>
        <pc:spChg chg="add del">
          <ac:chgData name="LAURA ALONSO MARTINEZ" userId="S::lamartinez@ubu.es::3219cc24-d2af-4f63-8881-8503262d4985" providerId="AD" clId="Web-{4D7DEB56-AA87-76ED-0E17-002E6E879409}" dt="2022-02-25T16:16:46.355" v="56"/>
          <ac:spMkLst>
            <pc:docMk/>
            <pc:sldMk cId="762577734" sldId="316"/>
            <ac:spMk id="13" creationId="{3783CA14-24A1-485C-8B30-D6A5D87987AD}"/>
          </ac:spMkLst>
        </pc:spChg>
        <pc:spChg chg="add del">
          <ac:chgData name="LAURA ALONSO MARTINEZ" userId="S::lamartinez@ubu.es::3219cc24-d2af-4f63-8881-8503262d4985" providerId="AD" clId="Web-{4D7DEB56-AA87-76ED-0E17-002E6E879409}" dt="2022-02-25T16:16:46.355" v="56"/>
          <ac:spMkLst>
            <pc:docMk/>
            <pc:sldMk cId="762577734" sldId="316"/>
            <ac:spMk id="15" creationId="{9A97C86A-04D6-40F7-AE84-31AB43E6A846}"/>
          </ac:spMkLst>
        </pc:spChg>
        <pc:spChg chg="add del">
          <ac:chgData name="LAURA ALONSO MARTINEZ" userId="S::lamartinez@ubu.es::3219cc24-d2af-4f63-8881-8503262d4985" providerId="AD" clId="Web-{4D7DEB56-AA87-76ED-0E17-002E6E879409}" dt="2022-02-25T16:16:46.355" v="56"/>
          <ac:spMkLst>
            <pc:docMk/>
            <pc:sldMk cId="762577734" sldId="316"/>
            <ac:spMk id="17" creationId="{FF9F2414-84E8-453E-B1F3-389FDE8192D9}"/>
          </ac:spMkLst>
        </pc:spChg>
        <pc:spChg chg="add del">
          <ac:chgData name="LAURA ALONSO MARTINEZ" userId="S::lamartinez@ubu.es::3219cc24-d2af-4f63-8881-8503262d4985" providerId="AD" clId="Web-{4D7DEB56-AA87-76ED-0E17-002E6E879409}" dt="2022-02-25T16:16:46.355" v="56"/>
          <ac:spMkLst>
            <pc:docMk/>
            <pc:sldMk cId="762577734" sldId="316"/>
            <ac:spMk id="19" creationId="{3ECA69A1-7536-43AC-85EF-C7106179F5ED}"/>
          </ac:spMkLst>
        </pc:spChg>
        <pc:picChg chg="mod">
          <ac:chgData name="LAURA ALONSO MARTINEZ" userId="S::lamartinez@ubu.es::3219cc24-d2af-4f63-8881-8503262d4985" providerId="AD" clId="Web-{4D7DEB56-AA87-76ED-0E17-002E6E879409}" dt="2022-02-25T16:16:46.355" v="56"/>
          <ac:picMkLst>
            <pc:docMk/>
            <pc:sldMk cId="762577734" sldId="316"/>
            <ac:picMk id="2" creationId="{00000000-0000-0000-0000-000000000000}"/>
          </ac:picMkLst>
        </pc:picChg>
      </pc:sldChg>
      <pc:sldChg chg="addSp delSp modSp mod setBg modClrScheme chgLayout">
        <pc:chgData name="LAURA ALONSO MARTINEZ" userId="S::lamartinez@ubu.es::3219cc24-d2af-4f63-8881-8503262d4985" providerId="AD" clId="Web-{4D7DEB56-AA87-76ED-0E17-002E6E879409}" dt="2022-02-25T16:18:48.941" v="75" actId="14100"/>
        <pc:sldMkLst>
          <pc:docMk/>
          <pc:sldMk cId="1375493192" sldId="317"/>
        </pc:sldMkLst>
        <pc:spChg chg="add del mod ord">
          <ac:chgData name="LAURA ALONSO MARTINEZ" userId="S::lamartinez@ubu.es::3219cc24-d2af-4f63-8881-8503262d4985" providerId="AD" clId="Web-{4D7DEB56-AA87-76ED-0E17-002E6E879409}" dt="2022-02-25T16:17:58.784" v="65"/>
          <ac:spMkLst>
            <pc:docMk/>
            <pc:sldMk cId="1375493192" sldId="317"/>
            <ac:spMk id="4" creationId="{1CD9AB24-51BF-4946-9A01-7C308DA5695C}"/>
          </ac:spMkLst>
        </pc:spChg>
        <pc:spChg chg="add del mod ord">
          <ac:chgData name="LAURA ALONSO MARTINEZ" userId="S::lamartinez@ubu.es::3219cc24-d2af-4f63-8881-8503262d4985" providerId="AD" clId="Web-{4D7DEB56-AA87-76ED-0E17-002E6E879409}" dt="2022-02-25T16:18:02.690" v="66"/>
          <ac:spMkLst>
            <pc:docMk/>
            <pc:sldMk cId="1375493192" sldId="317"/>
            <ac:spMk id="5" creationId="{D318CC10-B4B2-4617-9557-A3B5084934B6}"/>
          </ac:spMkLst>
        </pc:spChg>
        <pc:spChg chg="add del">
          <ac:chgData name="LAURA ALONSO MARTINEZ" userId="S::lamartinez@ubu.es::3219cc24-d2af-4f63-8881-8503262d4985" providerId="AD" clId="Web-{4D7DEB56-AA87-76ED-0E17-002E6E879409}" dt="2022-02-25T16:16:22.213" v="48"/>
          <ac:spMkLst>
            <pc:docMk/>
            <pc:sldMk cId="1375493192" sldId="317"/>
            <ac:spMk id="8" creationId="{7AA67C3D-6D28-4C64-81F8-295FC9396EB6}"/>
          </ac:spMkLst>
        </pc:spChg>
        <pc:spChg chg="add del">
          <ac:chgData name="LAURA ALONSO MARTINEZ" userId="S::lamartinez@ubu.es::3219cc24-d2af-4f63-8881-8503262d4985" providerId="AD" clId="Web-{4D7DEB56-AA87-76ED-0E17-002E6E879409}" dt="2022-02-25T16:16:22.213" v="48"/>
          <ac:spMkLst>
            <pc:docMk/>
            <pc:sldMk cId="1375493192" sldId="317"/>
            <ac:spMk id="10" creationId="{8DBEAE55-3EA1-41D7-A212-5F7D8986C1F2}"/>
          </ac:spMkLst>
        </pc:spChg>
        <pc:spChg chg="add del">
          <ac:chgData name="LAURA ALONSO MARTINEZ" userId="S::lamartinez@ubu.es::3219cc24-d2af-4f63-8881-8503262d4985" providerId="AD" clId="Web-{4D7DEB56-AA87-76ED-0E17-002E6E879409}" dt="2022-02-25T16:16:22.213" v="48"/>
          <ac:spMkLst>
            <pc:docMk/>
            <pc:sldMk cId="1375493192" sldId="317"/>
            <ac:spMk id="12" creationId="{CFC5F0E7-644F-4101-BE72-12825CF537E7}"/>
          </ac:spMkLst>
        </pc:spChg>
        <pc:spChg chg="add del">
          <ac:chgData name="LAURA ALONSO MARTINEZ" userId="S::lamartinez@ubu.es::3219cc24-d2af-4f63-8881-8503262d4985" providerId="AD" clId="Web-{4D7DEB56-AA87-76ED-0E17-002E6E879409}" dt="2022-02-25T16:16:22.213" v="48"/>
          <ac:spMkLst>
            <pc:docMk/>
            <pc:sldMk cId="1375493192" sldId="317"/>
            <ac:spMk id="14" creationId="{74283919-7E00-4FC2-BFC9-3F56E58808F7}"/>
          </ac:spMkLst>
        </pc:spChg>
        <pc:spChg chg="add del">
          <ac:chgData name="LAURA ALONSO MARTINEZ" userId="S::lamartinez@ubu.es::3219cc24-d2af-4f63-8881-8503262d4985" providerId="AD" clId="Web-{4D7DEB56-AA87-76ED-0E17-002E6E879409}" dt="2022-02-25T16:16:22.213" v="48"/>
          <ac:spMkLst>
            <pc:docMk/>
            <pc:sldMk cId="1375493192" sldId="317"/>
            <ac:spMk id="16" creationId="{2217FF4A-5EDF-43B7-90EE-BDD9F1E9EAC2}"/>
          </ac:spMkLst>
        </pc:spChg>
        <pc:spChg chg="add del">
          <ac:chgData name="LAURA ALONSO MARTINEZ" userId="S::lamartinez@ubu.es::3219cc24-d2af-4f63-8881-8503262d4985" providerId="AD" clId="Web-{4D7DEB56-AA87-76ED-0E17-002E6E879409}" dt="2022-02-25T16:16:24.807" v="50"/>
          <ac:spMkLst>
            <pc:docMk/>
            <pc:sldMk cId="1375493192" sldId="317"/>
            <ac:spMk id="18" creationId="{EE5F705A-5E81-4B3A-8EF4-911982DB313C}"/>
          </ac:spMkLst>
        </pc:spChg>
        <pc:spChg chg="add del">
          <ac:chgData name="LAURA ALONSO MARTINEZ" userId="S::lamartinez@ubu.es::3219cc24-d2af-4f63-8881-8503262d4985" providerId="AD" clId="Web-{4D7DEB56-AA87-76ED-0E17-002E6E879409}" dt="2022-02-25T16:16:24.807" v="50"/>
          <ac:spMkLst>
            <pc:docMk/>
            <pc:sldMk cId="1375493192" sldId="317"/>
            <ac:spMk id="19" creationId="{AD8F92D9-1751-4ABF-9CB7-D198C9A05A46}"/>
          </ac:spMkLst>
        </pc:spChg>
        <pc:spChg chg="add del">
          <ac:chgData name="LAURA ALONSO MARTINEZ" userId="S::lamartinez@ubu.es::3219cc24-d2af-4f63-8881-8503262d4985" providerId="AD" clId="Web-{4D7DEB56-AA87-76ED-0E17-002E6E879409}" dt="2022-02-25T16:16:24.807" v="50"/>
          <ac:spMkLst>
            <pc:docMk/>
            <pc:sldMk cId="1375493192" sldId="317"/>
            <ac:spMk id="20" creationId="{6D6B998F-CA62-4EE6-B7E7-046377D4F7EF}"/>
          </ac:spMkLst>
        </pc:spChg>
        <pc:spChg chg="add del">
          <ac:chgData name="LAURA ALONSO MARTINEZ" userId="S::lamartinez@ubu.es::3219cc24-d2af-4f63-8881-8503262d4985" providerId="AD" clId="Web-{4D7DEB56-AA87-76ED-0E17-002E6E879409}" dt="2022-02-25T16:16:31.026" v="52"/>
          <ac:spMkLst>
            <pc:docMk/>
            <pc:sldMk cId="1375493192" sldId="317"/>
            <ac:spMk id="22" creationId="{854ECEBE-9353-406C-9313-02A517A310EF}"/>
          </ac:spMkLst>
        </pc:spChg>
        <pc:spChg chg="add del">
          <ac:chgData name="LAURA ALONSO MARTINEZ" userId="S::lamartinez@ubu.es::3219cc24-d2af-4f63-8881-8503262d4985" providerId="AD" clId="Web-{4D7DEB56-AA87-76ED-0E17-002E6E879409}" dt="2022-02-25T16:16:31.026" v="52"/>
          <ac:spMkLst>
            <pc:docMk/>
            <pc:sldMk cId="1375493192" sldId="317"/>
            <ac:spMk id="23" creationId="{71A74C97-ECC4-4C3A-988A-A72C1F8BBAC8}"/>
          </ac:spMkLst>
        </pc:spChg>
        <pc:spChg chg="add del">
          <ac:chgData name="LAURA ALONSO MARTINEZ" userId="S::lamartinez@ubu.es::3219cc24-d2af-4f63-8881-8503262d4985" providerId="AD" clId="Web-{4D7DEB56-AA87-76ED-0E17-002E6E879409}" dt="2022-02-25T16:16:31.026" v="52"/>
          <ac:spMkLst>
            <pc:docMk/>
            <pc:sldMk cId="1375493192" sldId="317"/>
            <ac:spMk id="24" creationId="{5FB5F3BA-58DF-40DA-AE44-974A00E0619C}"/>
          </ac:spMkLst>
        </pc:spChg>
        <pc:spChg chg="add del">
          <ac:chgData name="LAURA ALONSO MARTINEZ" userId="S::lamartinez@ubu.es::3219cc24-d2af-4f63-8881-8503262d4985" providerId="AD" clId="Web-{4D7DEB56-AA87-76ED-0E17-002E6E879409}" dt="2022-02-25T16:16:31.026" v="52"/>
          <ac:spMkLst>
            <pc:docMk/>
            <pc:sldMk cId="1375493192" sldId="317"/>
            <ac:spMk id="25" creationId="{DE1994AC-22D1-4B48-9EDA-BE373E704567}"/>
          </ac:spMkLst>
        </pc:spChg>
        <pc:spChg chg="add del">
          <ac:chgData name="LAURA ALONSO MARTINEZ" userId="S::lamartinez@ubu.es::3219cc24-d2af-4f63-8881-8503262d4985" providerId="AD" clId="Web-{4D7DEB56-AA87-76ED-0E17-002E6E879409}" dt="2022-02-25T16:16:31.026" v="52"/>
          <ac:spMkLst>
            <pc:docMk/>
            <pc:sldMk cId="1375493192" sldId="317"/>
            <ac:spMk id="26" creationId="{86806086-A782-4311-A63B-1A68574D8067}"/>
          </ac:spMkLst>
        </pc:spChg>
        <pc:spChg chg="add del">
          <ac:chgData name="LAURA ALONSO MARTINEZ" userId="S::lamartinez@ubu.es::3219cc24-d2af-4f63-8881-8503262d4985" providerId="AD" clId="Web-{4D7DEB56-AA87-76ED-0E17-002E6E879409}" dt="2022-02-25T16:16:36.729" v="54"/>
          <ac:spMkLst>
            <pc:docMk/>
            <pc:sldMk cId="1375493192" sldId="317"/>
            <ac:spMk id="28" creationId="{1FE21981-771D-4A29-8D3A-D068BE54BFE9}"/>
          </ac:spMkLst>
        </pc:spChg>
        <pc:picChg chg="mod ord modCrop">
          <ac:chgData name="LAURA ALONSO MARTINEZ" userId="S::lamartinez@ubu.es::3219cc24-d2af-4f63-8881-8503262d4985" providerId="AD" clId="Web-{4D7DEB56-AA87-76ED-0E17-002E6E879409}" dt="2022-02-25T16:18:41.597" v="74"/>
          <ac:picMkLst>
            <pc:docMk/>
            <pc:sldMk cId="1375493192" sldId="317"/>
            <ac:picMk id="2" creationId="{00000000-0000-0000-0000-000000000000}"/>
          </ac:picMkLst>
        </pc:picChg>
        <pc:picChg chg="mod modCrop">
          <ac:chgData name="LAURA ALONSO MARTINEZ" userId="S::lamartinez@ubu.es::3219cc24-d2af-4f63-8881-8503262d4985" providerId="AD" clId="Web-{4D7DEB56-AA87-76ED-0E17-002E6E879409}" dt="2022-02-25T16:18:48.941" v="75" actId="14100"/>
          <ac:picMkLst>
            <pc:docMk/>
            <pc:sldMk cId="1375493192" sldId="317"/>
            <ac:picMk id="3" creationId="{00000000-0000-0000-0000-000000000000}"/>
          </ac:picMkLst>
        </pc:picChg>
      </pc:sldChg>
      <pc:sldChg chg="addSp delSp modSp mod modClrScheme chgLayout">
        <pc:chgData name="LAURA ALONSO MARTINEZ" userId="S::lamartinez@ubu.es::3219cc24-d2af-4f63-8881-8503262d4985" providerId="AD" clId="Web-{4D7DEB56-AA87-76ED-0E17-002E6E879409}" dt="2022-02-25T16:21:56.915" v="97" actId="1076"/>
        <pc:sldMkLst>
          <pc:docMk/>
          <pc:sldMk cId="643886940" sldId="329"/>
        </pc:sldMkLst>
        <pc:spChg chg="add del mod ord">
          <ac:chgData name="LAURA ALONSO MARTINEZ" userId="S::lamartinez@ubu.es::3219cc24-d2af-4f63-8881-8503262d4985" providerId="AD" clId="Web-{4D7DEB56-AA87-76ED-0E17-002E6E879409}" dt="2022-02-25T16:21:07.351" v="90"/>
          <ac:spMkLst>
            <pc:docMk/>
            <pc:sldMk cId="643886940" sldId="329"/>
            <ac:spMk id="2" creationId="{0A1E7AC1-745F-44FE-B3C2-983547BFB551}"/>
          </ac:spMkLst>
        </pc:spChg>
        <pc:spChg chg="mod">
          <ac:chgData name="LAURA ALONSO MARTINEZ" userId="S::lamartinez@ubu.es::3219cc24-d2af-4f63-8881-8503262d4985" providerId="AD" clId="Web-{4D7DEB56-AA87-76ED-0E17-002E6E879409}" dt="2022-02-25T16:21:45.243" v="94" actId="1076"/>
          <ac:spMkLst>
            <pc:docMk/>
            <pc:sldMk cId="643886940" sldId="329"/>
            <ac:spMk id="4" creationId="{00000000-0000-0000-0000-000000000000}"/>
          </ac:spMkLst>
        </pc:spChg>
        <pc:spChg chg="mod">
          <ac:chgData name="LAURA ALONSO MARTINEZ" userId="S::lamartinez@ubu.es::3219cc24-d2af-4f63-8881-8503262d4985" providerId="AD" clId="Web-{4D7DEB56-AA87-76ED-0E17-002E6E879409}" dt="2022-02-25T16:21:56.915" v="97" actId="1076"/>
          <ac:spMkLst>
            <pc:docMk/>
            <pc:sldMk cId="643886940" sldId="329"/>
            <ac:spMk id="5" creationId="{00000000-0000-0000-0000-000000000000}"/>
          </ac:spMkLst>
        </pc:spChg>
        <pc:spChg chg="add del mod ord">
          <ac:chgData name="LAURA ALONSO MARTINEZ" userId="S::lamartinez@ubu.es::3219cc24-d2af-4f63-8881-8503262d4985" providerId="AD" clId="Web-{4D7DEB56-AA87-76ED-0E17-002E6E879409}" dt="2022-02-25T16:21:10.461" v="91"/>
          <ac:spMkLst>
            <pc:docMk/>
            <pc:sldMk cId="643886940" sldId="329"/>
            <ac:spMk id="6" creationId="{214AA1E9-899D-479E-AAEB-1C8065E1B72C}"/>
          </ac:spMkLst>
        </pc:spChg>
        <pc:spChg chg="add del mod ord">
          <ac:chgData name="LAURA ALONSO MARTINEZ" userId="S::lamartinez@ubu.es::3219cc24-d2af-4f63-8881-8503262d4985" providerId="AD" clId="Web-{4D7DEB56-AA87-76ED-0E17-002E6E879409}" dt="2022-02-25T16:21:36.368" v="93"/>
          <ac:spMkLst>
            <pc:docMk/>
            <pc:sldMk cId="643886940" sldId="329"/>
            <ac:spMk id="7" creationId="{A1126670-9FA9-4028-BC2A-CBED2A0E3A06}"/>
          </ac:spMkLst>
        </pc:spChg>
        <pc:spChg chg="add del mod ord">
          <ac:chgData name="LAURA ALONSO MARTINEZ" userId="S::lamartinez@ubu.es::3219cc24-d2af-4f63-8881-8503262d4985" providerId="AD" clId="Web-{4D7DEB56-AA87-76ED-0E17-002E6E879409}" dt="2022-02-25T16:21:36.368" v="93"/>
          <ac:spMkLst>
            <pc:docMk/>
            <pc:sldMk cId="643886940" sldId="329"/>
            <ac:spMk id="8" creationId="{66AB44C3-69F5-441A-9FC7-63461BC472B8}"/>
          </ac:spMkLst>
        </pc:spChg>
      </pc:sldChg>
      <pc:sldChg chg="addSp delSp modSp mod modClrScheme chgLayout">
        <pc:chgData name="LAURA ALONSO MARTINEZ" userId="S::lamartinez@ubu.es::3219cc24-d2af-4f63-8881-8503262d4985" providerId="AD" clId="Web-{4D7DEB56-AA87-76ED-0E17-002E6E879409}" dt="2022-02-25T16:22:22.916" v="102" actId="1076"/>
        <pc:sldMkLst>
          <pc:docMk/>
          <pc:sldMk cId="930846649" sldId="343"/>
        </pc:sldMkLst>
        <pc:spChg chg="mod">
          <ac:chgData name="LAURA ALONSO MARTINEZ" userId="S::lamartinez@ubu.es::3219cc24-d2af-4f63-8881-8503262d4985" providerId="AD" clId="Web-{4D7DEB56-AA87-76ED-0E17-002E6E879409}" dt="2022-02-25T16:22:19.557" v="101" actId="1076"/>
          <ac:spMkLst>
            <pc:docMk/>
            <pc:sldMk cId="930846649" sldId="343"/>
            <ac:spMk id="3" creationId="{00000000-0000-0000-0000-000000000000}"/>
          </ac:spMkLst>
        </pc:spChg>
        <pc:spChg chg="mod">
          <ac:chgData name="LAURA ALONSO MARTINEZ" userId="S::lamartinez@ubu.es::3219cc24-d2af-4f63-8881-8503262d4985" providerId="AD" clId="Web-{4D7DEB56-AA87-76ED-0E17-002E6E879409}" dt="2022-02-25T16:22:22.916" v="102" actId="1076"/>
          <ac:spMkLst>
            <pc:docMk/>
            <pc:sldMk cId="930846649" sldId="343"/>
            <ac:spMk id="4" creationId="{00000000-0000-0000-0000-000000000000}"/>
          </ac:spMkLst>
        </pc:spChg>
        <pc:spChg chg="add del mod ord">
          <ac:chgData name="LAURA ALONSO MARTINEZ" userId="S::lamartinez@ubu.es::3219cc24-d2af-4f63-8881-8503262d4985" providerId="AD" clId="Web-{4D7DEB56-AA87-76ED-0E17-002E6E879409}" dt="2022-02-25T16:20:47.945" v="87"/>
          <ac:spMkLst>
            <pc:docMk/>
            <pc:sldMk cId="930846649" sldId="343"/>
            <ac:spMk id="5" creationId="{64FD6FEF-B400-4E37-9173-2BA364420AB0}"/>
          </ac:spMkLst>
        </pc:spChg>
        <pc:spChg chg="add del mod ord">
          <ac:chgData name="LAURA ALONSO MARTINEZ" userId="S::lamartinez@ubu.es::3219cc24-d2af-4f63-8881-8503262d4985" providerId="AD" clId="Web-{4D7DEB56-AA87-76ED-0E17-002E6E879409}" dt="2022-02-25T16:20:52.507" v="88"/>
          <ac:spMkLst>
            <pc:docMk/>
            <pc:sldMk cId="930846649" sldId="343"/>
            <ac:spMk id="6" creationId="{FF4006C3-92EE-4423-82E8-0EEFAA41886E}"/>
          </ac:spMkLst>
        </pc:spChg>
        <pc:spChg chg="add del mod ord">
          <ac:chgData name="LAURA ALONSO MARTINEZ" userId="S::lamartinez@ubu.es::3219cc24-d2af-4f63-8881-8503262d4985" providerId="AD" clId="Web-{4D7DEB56-AA87-76ED-0E17-002E6E879409}" dt="2022-02-25T16:22:10.228" v="99"/>
          <ac:spMkLst>
            <pc:docMk/>
            <pc:sldMk cId="930846649" sldId="343"/>
            <ac:spMk id="7" creationId="{1424EF7E-A871-433E-A118-3A7A681093AF}"/>
          </ac:spMkLst>
        </pc:spChg>
        <pc:spChg chg="add del mod ord">
          <ac:chgData name="LAURA ALONSO MARTINEZ" userId="S::lamartinez@ubu.es::3219cc24-d2af-4f63-8881-8503262d4985" providerId="AD" clId="Web-{4D7DEB56-AA87-76ED-0E17-002E6E879409}" dt="2022-02-25T16:22:13.181" v="100"/>
          <ac:spMkLst>
            <pc:docMk/>
            <pc:sldMk cId="930846649" sldId="343"/>
            <ac:spMk id="8" creationId="{9FAE091F-CF84-4AE2-BF62-85360CDB937F}"/>
          </ac:spMkLst>
        </pc:spChg>
      </pc:sldChg>
      <pc:sldChg chg="addSp modSp mod setBg">
        <pc:chgData name="LAURA ALONSO MARTINEZ" userId="S::lamartinez@ubu.es::3219cc24-d2af-4f63-8881-8503262d4985" providerId="AD" clId="Web-{4D7DEB56-AA87-76ED-0E17-002E6E879409}" dt="2022-02-25T16:22:30.604" v="103"/>
        <pc:sldMkLst>
          <pc:docMk/>
          <pc:sldMk cId="1809963836" sldId="344"/>
        </pc:sldMkLst>
        <pc:spChg chg="add">
          <ac:chgData name="LAURA ALONSO MARTINEZ" userId="S::lamartinez@ubu.es::3219cc24-d2af-4f63-8881-8503262d4985" providerId="AD" clId="Web-{4D7DEB56-AA87-76ED-0E17-002E6E879409}" dt="2022-02-25T16:22:30.604" v="103"/>
          <ac:spMkLst>
            <pc:docMk/>
            <pc:sldMk cId="1809963836" sldId="344"/>
            <ac:spMk id="7" creationId="{86FF76B9-219D-4469-AF87-0236D29032F1}"/>
          </ac:spMkLst>
        </pc:spChg>
        <pc:spChg chg="add">
          <ac:chgData name="LAURA ALONSO MARTINEZ" userId="S::lamartinez@ubu.es::3219cc24-d2af-4f63-8881-8503262d4985" providerId="AD" clId="Web-{4D7DEB56-AA87-76ED-0E17-002E6E879409}" dt="2022-02-25T16:22:30.604" v="103"/>
          <ac:spMkLst>
            <pc:docMk/>
            <pc:sldMk cId="1809963836" sldId="344"/>
            <ac:spMk id="13" creationId="{2E80C965-DB6D-4F81-9E9E-B027384D0BD6}"/>
          </ac:spMkLst>
        </pc:spChg>
        <pc:spChg chg="add">
          <ac:chgData name="LAURA ALONSO MARTINEZ" userId="S::lamartinez@ubu.es::3219cc24-d2af-4f63-8881-8503262d4985" providerId="AD" clId="Web-{4D7DEB56-AA87-76ED-0E17-002E6E879409}" dt="2022-02-25T16:22:30.604" v="103"/>
          <ac:spMkLst>
            <pc:docMk/>
            <pc:sldMk cId="1809963836" sldId="344"/>
            <ac:spMk id="15" creationId="{633C5E46-DAC5-4661-9C87-22B08E2A512F}"/>
          </ac:spMkLst>
        </pc:spChg>
        <pc:grpChg chg="add">
          <ac:chgData name="LAURA ALONSO MARTINEZ" userId="S::lamartinez@ubu.es::3219cc24-d2af-4f63-8881-8503262d4985" providerId="AD" clId="Web-{4D7DEB56-AA87-76ED-0E17-002E6E879409}" dt="2022-02-25T16:22:30.604" v="103"/>
          <ac:grpSpMkLst>
            <pc:docMk/>
            <pc:sldMk cId="1809963836" sldId="344"/>
            <ac:grpSpMk id="9" creationId="{DB88BD78-87E1-424D-B479-C37D8E41B12E}"/>
          </ac:grpSpMkLst>
        </pc:grpChg>
        <pc:picChg chg="mod">
          <ac:chgData name="LAURA ALONSO MARTINEZ" userId="S::lamartinez@ubu.es::3219cc24-d2af-4f63-8881-8503262d4985" providerId="AD" clId="Web-{4D7DEB56-AA87-76ED-0E17-002E6E879409}" dt="2022-02-25T16:22:30.604" v="103"/>
          <ac:picMkLst>
            <pc:docMk/>
            <pc:sldMk cId="1809963836" sldId="344"/>
            <ac:picMk id="2" creationId="{00000000-0000-0000-0000-000000000000}"/>
          </ac:picMkLst>
        </pc:picChg>
      </pc:sldChg>
      <pc:sldChg chg="addSp delSp modSp mod setBg">
        <pc:chgData name="LAURA ALONSO MARTINEZ" userId="S::lamartinez@ubu.es::3219cc24-d2af-4f63-8881-8503262d4985" providerId="AD" clId="Web-{4D7DEB56-AA87-76ED-0E17-002E6E879409}" dt="2022-02-25T16:22:44.885" v="108"/>
        <pc:sldMkLst>
          <pc:docMk/>
          <pc:sldMk cId="122615509" sldId="345"/>
        </pc:sldMkLst>
        <pc:spChg chg="add del">
          <ac:chgData name="LAURA ALONSO MARTINEZ" userId="S::lamartinez@ubu.es::3219cc24-d2af-4f63-8881-8503262d4985" providerId="AD" clId="Web-{4D7DEB56-AA87-76ED-0E17-002E6E879409}" dt="2022-02-25T16:22:41.776" v="105"/>
          <ac:spMkLst>
            <pc:docMk/>
            <pc:sldMk cId="122615509" sldId="345"/>
            <ac:spMk id="7" creationId="{86FF76B9-219D-4469-AF87-0236D29032F1}"/>
          </ac:spMkLst>
        </pc:spChg>
        <pc:spChg chg="add del">
          <ac:chgData name="LAURA ALONSO MARTINEZ" userId="S::lamartinez@ubu.es::3219cc24-d2af-4f63-8881-8503262d4985" providerId="AD" clId="Web-{4D7DEB56-AA87-76ED-0E17-002E6E879409}" dt="2022-02-25T16:22:44.885" v="107"/>
          <ac:spMkLst>
            <pc:docMk/>
            <pc:sldMk cId="122615509" sldId="345"/>
            <ac:spMk id="11" creationId="{4508C0C5-2268-42B5-B3C8-4D0899E05F8C}"/>
          </ac:spMkLst>
        </pc:spChg>
        <pc:spChg chg="add del">
          <ac:chgData name="LAURA ALONSO MARTINEZ" userId="S::lamartinez@ubu.es::3219cc24-d2af-4f63-8881-8503262d4985" providerId="AD" clId="Web-{4D7DEB56-AA87-76ED-0E17-002E6E879409}" dt="2022-02-25T16:22:41.776" v="105"/>
          <ac:spMkLst>
            <pc:docMk/>
            <pc:sldMk cId="122615509" sldId="345"/>
            <ac:spMk id="13" creationId="{2E80C965-DB6D-4F81-9E9E-B027384D0BD6}"/>
          </ac:spMkLst>
        </pc:spChg>
        <pc:spChg chg="add del">
          <ac:chgData name="LAURA ALONSO MARTINEZ" userId="S::lamartinez@ubu.es::3219cc24-d2af-4f63-8881-8503262d4985" providerId="AD" clId="Web-{4D7DEB56-AA87-76ED-0E17-002E6E879409}" dt="2022-02-25T16:22:41.776" v="105"/>
          <ac:spMkLst>
            <pc:docMk/>
            <pc:sldMk cId="122615509" sldId="345"/>
            <ac:spMk id="15" creationId="{633C5E46-DAC5-4661-9C87-22B08E2A512F}"/>
          </ac:spMkLst>
        </pc:spChg>
        <pc:spChg chg="add del">
          <ac:chgData name="LAURA ALONSO MARTINEZ" userId="S::lamartinez@ubu.es::3219cc24-d2af-4f63-8881-8503262d4985" providerId="AD" clId="Web-{4D7DEB56-AA87-76ED-0E17-002E6E879409}" dt="2022-02-25T16:22:44.885" v="107"/>
          <ac:spMkLst>
            <pc:docMk/>
            <pc:sldMk cId="122615509" sldId="345"/>
            <ac:spMk id="17" creationId="{9E914C83-E0D8-4953-92D5-169D28CB43AE}"/>
          </ac:spMkLst>
        </pc:spChg>
        <pc:spChg chg="add del">
          <ac:chgData name="LAURA ALONSO MARTINEZ" userId="S::lamartinez@ubu.es::3219cc24-d2af-4f63-8881-8503262d4985" providerId="AD" clId="Web-{4D7DEB56-AA87-76ED-0E17-002E6E879409}" dt="2022-02-25T16:22:44.885" v="107"/>
          <ac:spMkLst>
            <pc:docMk/>
            <pc:sldMk cId="122615509" sldId="345"/>
            <ac:spMk id="18" creationId="{46D6306C-ED4F-4AAE-B4A5-EEA6AFAD726E}"/>
          </ac:spMkLst>
        </pc:spChg>
        <pc:spChg chg="add del">
          <ac:chgData name="LAURA ALONSO MARTINEZ" userId="S::lamartinez@ubu.es::3219cc24-d2af-4f63-8881-8503262d4985" providerId="AD" clId="Web-{4D7DEB56-AA87-76ED-0E17-002E6E879409}" dt="2022-02-25T16:22:44.885" v="107"/>
          <ac:spMkLst>
            <pc:docMk/>
            <pc:sldMk cId="122615509" sldId="345"/>
            <ac:spMk id="19" creationId="{3512E083-F550-46AF-8490-767ECFD00CB7}"/>
          </ac:spMkLst>
        </pc:spChg>
        <pc:spChg chg="add del">
          <ac:chgData name="LAURA ALONSO MARTINEZ" userId="S::lamartinez@ubu.es::3219cc24-d2af-4f63-8881-8503262d4985" providerId="AD" clId="Web-{4D7DEB56-AA87-76ED-0E17-002E6E879409}" dt="2022-02-25T16:22:44.885" v="107"/>
          <ac:spMkLst>
            <pc:docMk/>
            <pc:sldMk cId="122615509" sldId="345"/>
            <ac:spMk id="20" creationId="{0EC5361D-F897-4856-B945-0455A365EB24}"/>
          </ac:spMkLst>
        </pc:spChg>
        <pc:spChg chg="add del">
          <ac:chgData name="LAURA ALONSO MARTINEZ" userId="S::lamartinez@ubu.es::3219cc24-d2af-4f63-8881-8503262d4985" providerId="AD" clId="Web-{4D7DEB56-AA87-76ED-0E17-002E6E879409}" dt="2022-02-25T16:22:44.885" v="107"/>
          <ac:spMkLst>
            <pc:docMk/>
            <pc:sldMk cId="122615509" sldId="345"/>
            <ac:spMk id="21" creationId="{141ACBDB-38F8-4B34-8183-BD95B4E55A62}"/>
          </ac:spMkLst>
        </pc:spChg>
        <pc:spChg chg="add del">
          <ac:chgData name="LAURA ALONSO MARTINEZ" userId="S::lamartinez@ubu.es::3219cc24-d2af-4f63-8881-8503262d4985" providerId="AD" clId="Web-{4D7DEB56-AA87-76ED-0E17-002E6E879409}" dt="2022-02-25T16:22:44.885" v="107"/>
          <ac:spMkLst>
            <pc:docMk/>
            <pc:sldMk cId="122615509" sldId="345"/>
            <ac:spMk id="22" creationId="{DE00DB52-3455-4E2F-867B-A6D0516E175B}"/>
          </ac:spMkLst>
        </pc:spChg>
        <pc:spChg chg="add">
          <ac:chgData name="LAURA ALONSO MARTINEZ" userId="S::lamartinez@ubu.es::3219cc24-d2af-4f63-8881-8503262d4985" providerId="AD" clId="Web-{4D7DEB56-AA87-76ED-0E17-002E6E879409}" dt="2022-02-25T16:22:44.885" v="108"/>
          <ac:spMkLst>
            <pc:docMk/>
            <pc:sldMk cId="122615509" sldId="345"/>
            <ac:spMk id="24" creationId="{F3060C83-F051-4F0E-ABAD-AA0DFC48B218}"/>
          </ac:spMkLst>
        </pc:spChg>
        <pc:spChg chg="add">
          <ac:chgData name="LAURA ALONSO MARTINEZ" userId="S::lamartinez@ubu.es::3219cc24-d2af-4f63-8881-8503262d4985" providerId="AD" clId="Web-{4D7DEB56-AA87-76ED-0E17-002E6E879409}" dt="2022-02-25T16:22:44.885" v="108"/>
          <ac:spMkLst>
            <pc:docMk/>
            <pc:sldMk cId="122615509" sldId="345"/>
            <ac:spMk id="25" creationId="{83C98ABE-055B-441F-B07E-44F97F083C39}"/>
          </ac:spMkLst>
        </pc:spChg>
        <pc:spChg chg="add">
          <ac:chgData name="LAURA ALONSO MARTINEZ" userId="S::lamartinez@ubu.es::3219cc24-d2af-4f63-8881-8503262d4985" providerId="AD" clId="Web-{4D7DEB56-AA87-76ED-0E17-002E6E879409}" dt="2022-02-25T16:22:44.885" v="108"/>
          <ac:spMkLst>
            <pc:docMk/>
            <pc:sldMk cId="122615509" sldId="345"/>
            <ac:spMk id="26" creationId="{29FDB030-9B49-4CED-8CCD-4D99382388AC}"/>
          </ac:spMkLst>
        </pc:spChg>
        <pc:spChg chg="add">
          <ac:chgData name="LAURA ALONSO MARTINEZ" userId="S::lamartinez@ubu.es::3219cc24-d2af-4f63-8881-8503262d4985" providerId="AD" clId="Web-{4D7DEB56-AA87-76ED-0E17-002E6E879409}" dt="2022-02-25T16:22:44.885" v="108"/>
          <ac:spMkLst>
            <pc:docMk/>
            <pc:sldMk cId="122615509" sldId="345"/>
            <ac:spMk id="27" creationId="{3783CA14-24A1-485C-8B30-D6A5D87987AD}"/>
          </ac:spMkLst>
        </pc:spChg>
        <pc:spChg chg="add">
          <ac:chgData name="LAURA ALONSO MARTINEZ" userId="S::lamartinez@ubu.es::3219cc24-d2af-4f63-8881-8503262d4985" providerId="AD" clId="Web-{4D7DEB56-AA87-76ED-0E17-002E6E879409}" dt="2022-02-25T16:22:44.885" v="108"/>
          <ac:spMkLst>
            <pc:docMk/>
            <pc:sldMk cId="122615509" sldId="345"/>
            <ac:spMk id="28" creationId="{9A97C86A-04D6-40F7-AE84-31AB43E6A846}"/>
          </ac:spMkLst>
        </pc:spChg>
        <pc:spChg chg="add">
          <ac:chgData name="LAURA ALONSO MARTINEZ" userId="S::lamartinez@ubu.es::3219cc24-d2af-4f63-8881-8503262d4985" providerId="AD" clId="Web-{4D7DEB56-AA87-76ED-0E17-002E6E879409}" dt="2022-02-25T16:22:44.885" v="108"/>
          <ac:spMkLst>
            <pc:docMk/>
            <pc:sldMk cId="122615509" sldId="345"/>
            <ac:spMk id="29" creationId="{FF9F2414-84E8-453E-B1F3-389FDE8192D9}"/>
          </ac:spMkLst>
        </pc:spChg>
        <pc:spChg chg="add">
          <ac:chgData name="LAURA ALONSO MARTINEZ" userId="S::lamartinez@ubu.es::3219cc24-d2af-4f63-8881-8503262d4985" providerId="AD" clId="Web-{4D7DEB56-AA87-76ED-0E17-002E6E879409}" dt="2022-02-25T16:22:44.885" v="108"/>
          <ac:spMkLst>
            <pc:docMk/>
            <pc:sldMk cId="122615509" sldId="345"/>
            <ac:spMk id="30" creationId="{3ECA69A1-7536-43AC-85EF-C7106179F5ED}"/>
          </ac:spMkLst>
        </pc:spChg>
        <pc:grpChg chg="add del">
          <ac:chgData name="LAURA ALONSO MARTINEZ" userId="S::lamartinez@ubu.es::3219cc24-d2af-4f63-8881-8503262d4985" providerId="AD" clId="Web-{4D7DEB56-AA87-76ED-0E17-002E6E879409}" dt="2022-02-25T16:22:41.776" v="105"/>
          <ac:grpSpMkLst>
            <pc:docMk/>
            <pc:sldMk cId="122615509" sldId="345"/>
            <ac:grpSpMk id="9" creationId="{DB88BD78-87E1-424D-B479-C37D8E41B12E}"/>
          </ac:grpSpMkLst>
        </pc:grpChg>
        <pc:picChg chg="mod">
          <ac:chgData name="LAURA ALONSO MARTINEZ" userId="S::lamartinez@ubu.es::3219cc24-d2af-4f63-8881-8503262d4985" providerId="AD" clId="Web-{4D7DEB56-AA87-76ED-0E17-002E6E879409}" dt="2022-02-25T16:22:44.885" v="108"/>
          <ac:picMkLst>
            <pc:docMk/>
            <pc:sldMk cId="122615509" sldId="345"/>
            <ac:picMk id="2" creationId="{00000000-0000-0000-0000-000000000000}"/>
          </ac:picMkLst>
        </pc:picChg>
      </pc:sldChg>
      <pc:sldChg chg="addSp modSp mod setBg">
        <pc:chgData name="LAURA ALONSO MARTINEZ" userId="S::lamartinez@ubu.es::3219cc24-d2af-4f63-8881-8503262d4985" providerId="AD" clId="Web-{4D7DEB56-AA87-76ED-0E17-002E6E879409}" dt="2022-02-25T16:22:53.651" v="109"/>
        <pc:sldMkLst>
          <pc:docMk/>
          <pc:sldMk cId="3590008770" sldId="346"/>
        </pc:sldMkLst>
        <pc:spChg chg="add">
          <ac:chgData name="LAURA ALONSO MARTINEZ" userId="S::lamartinez@ubu.es::3219cc24-d2af-4f63-8881-8503262d4985" providerId="AD" clId="Web-{4D7DEB56-AA87-76ED-0E17-002E6E879409}" dt="2022-02-25T16:22:53.651" v="109"/>
          <ac:spMkLst>
            <pc:docMk/>
            <pc:sldMk cId="3590008770" sldId="346"/>
            <ac:spMk id="7" creationId="{F3060C83-F051-4F0E-ABAD-AA0DFC48B218}"/>
          </ac:spMkLst>
        </pc:spChg>
        <pc:spChg chg="add">
          <ac:chgData name="LAURA ALONSO MARTINEZ" userId="S::lamartinez@ubu.es::3219cc24-d2af-4f63-8881-8503262d4985" providerId="AD" clId="Web-{4D7DEB56-AA87-76ED-0E17-002E6E879409}" dt="2022-02-25T16:22:53.651" v="109"/>
          <ac:spMkLst>
            <pc:docMk/>
            <pc:sldMk cId="3590008770" sldId="346"/>
            <ac:spMk id="9" creationId="{83C98ABE-055B-441F-B07E-44F97F083C39}"/>
          </ac:spMkLst>
        </pc:spChg>
        <pc:spChg chg="add">
          <ac:chgData name="LAURA ALONSO MARTINEZ" userId="S::lamartinez@ubu.es::3219cc24-d2af-4f63-8881-8503262d4985" providerId="AD" clId="Web-{4D7DEB56-AA87-76ED-0E17-002E6E879409}" dt="2022-02-25T16:22:53.651" v="109"/>
          <ac:spMkLst>
            <pc:docMk/>
            <pc:sldMk cId="3590008770" sldId="346"/>
            <ac:spMk id="11" creationId="{29FDB030-9B49-4CED-8CCD-4D99382388AC}"/>
          </ac:spMkLst>
        </pc:spChg>
        <pc:spChg chg="add">
          <ac:chgData name="LAURA ALONSO MARTINEZ" userId="S::lamartinez@ubu.es::3219cc24-d2af-4f63-8881-8503262d4985" providerId="AD" clId="Web-{4D7DEB56-AA87-76ED-0E17-002E6E879409}" dt="2022-02-25T16:22:53.651" v="109"/>
          <ac:spMkLst>
            <pc:docMk/>
            <pc:sldMk cId="3590008770" sldId="346"/>
            <ac:spMk id="13" creationId="{3783CA14-24A1-485C-8B30-D6A5D87987AD}"/>
          </ac:spMkLst>
        </pc:spChg>
        <pc:spChg chg="add">
          <ac:chgData name="LAURA ALONSO MARTINEZ" userId="S::lamartinez@ubu.es::3219cc24-d2af-4f63-8881-8503262d4985" providerId="AD" clId="Web-{4D7DEB56-AA87-76ED-0E17-002E6E879409}" dt="2022-02-25T16:22:53.651" v="109"/>
          <ac:spMkLst>
            <pc:docMk/>
            <pc:sldMk cId="3590008770" sldId="346"/>
            <ac:spMk id="15" creationId="{9A97C86A-04D6-40F7-AE84-31AB43E6A846}"/>
          </ac:spMkLst>
        </pc:spChg>
        <pc:spChg chg="add">
          <ac:chgData name="LAURA ALONSO MARTINEZ" userId="S::lamartinez@ubu.es::3219cc24-d2af-4f63-8881-8503262d4985" providerId="AD" clId="Web-{4D7DEB56-AA87-76ED-0E17-002E6E879409}" dt="2022-02-25T16:22:53.651" v="109"/>
          <ac:spMkLst>
            <pc:docMk/>
            <pc:sldMk cId="3590008770" sldId="346"/>
            <ac:spMk id="17" creationId="{FF9F2414-84E8-453E-B1F3-389FDE8192D9}"/>
          </ac:spMkLst>
        </pc:spChg>
        <pc:spChg chg="add">
          <ac:chgData name="LAURA ALONSO MARTINEZ" userId="S::lamartinez@ubu.es::3219cc24-d2af-4f63-8881-8503262d4985" providerId="AD" clId="Web-{4D7DEB56-AA87-76ED-0E17-002E6E879409}" dt="2022-02-25T16:22:53.651" v="109"/>
          <ac:spMkLst>
            <pc:docMk/>
            <pc:sldMk cId="3590008770" sldId="346"/>
            <ac:spMk id="19" creationId="{3ECA69A1-7536-43AC-85EF-C7106179F5ED}"/>
          </ac:spMkLst>
        </pc:spChg>
        <pc:picChg chg="mod">
          <ac:chgData name="LAURA ALONSO MARTINEZ" userId="S::lamartinez@ubu.es::3219cc24-d2af-4f63-8881-8503262d4985" providerId="AD" clId="Web-{4D7DEB56-AA87-76ED-0E17-002E6E879409}" dt="2022-02-25T16:22:53.651" v="109"/>
          <ac:picMkLst>
            <pc:docMk/>
            <pc:sldMk cId="3590008770" sldId="346"/>
            <ac:picMk id="2" creationId="{00000000-0000-0000-0000-000000000000}"/>
          </ac:picMkLst>
        </pc:picChg>
      </pc:sldChg>
      <pc:sldChg chg="addSp modSp mod setBg">
        <pc:chgData name="LAURA ALONSO MARTINEZ" userId="S::lamartinez@ubu.es::3219cc24-d2af-4f63-8881-8503262d4985" providerId="AD" clId="Web-{4D7DEB56-AA87-76ED-0E17-002E6E879409}" dt="2022-02-25T16:23:04.558" v="110"/>
        <pc:sldMkLst>
          <pc:docMk/>
          <pc:sldMk cId="855272681" sldId="347"/>
        </pc:sldMkLst>
        <pc:spChg chg="add">
          <ac:chgData name="LAURA ALONSO MARTINEZ" userId="S::lamartinez@ubu.es::3219cc24-d2af-4f63-8881-8503262d4985" providerId="AD" clId="Web-{4D7DEB56-AA87-76ED-0E17-002E6E879409}" dt="2022-02-25T16:23:04.558" v="110"/>
          <ac:spMkLst>
            <pc:docMk/>
            <pc:sldMk cId="855272681" sldId="347"/>
            <ac:spMk id="7" creationId="{F3060C83-F051-4F0E-ABAD-AA0DFC48B218}"/>
          </ac:spMkLst>
        </pc:spChg>
        <pc:spChg chg="add">
          <ac:chgData name="LAURA ALONSO MARTINEZ" userId="S::lamartinez@ubu.es::3219cc24-d2af-4f63-8881-8503262d4985" providerId="AD" clId="Web-{4D7DEB56-AA87-76ED-0E17-002E6E879409}" dt="2022-02-25T16:23:04.558" v="110"/>
          <ac:spMkLst>
            <pc:docMk/>
            <pc:sldMk cId="855272681" sldId="347"/>
            <ac:spMk id="9" creationId="{83C98ABE-055B-441F-B07E-44F97F083C39}"/>
          </ac:spMkLst>
        </pc:spChg>
        <pc:spChg chg="add">
          <ac:chgData name="LAURA ALONSO MARTINEZ" userId="S::lamartinez@ubu.es::3219cc24-d2af-4f63-8881-8503262d4985" providerId="AD" clId="Web-{4D7DEB56-AA87-76ED-0E17-002E6E879409}" dt="2022-02-25T16:23:04.558" v="110"/>
          <ac:spMkLst>
            <pc:docMk/>
            <pc:sldMk cId="855272681" sldId="347"/>
            <ac:spMk id="11" creationId="{29FDB030-9B49-4CED-8CCD-4D99382388AC}"/>
          </ac:spMkLst>
        </pc:spChg>
        <pc:spChg chg="add">
          <ac:chgData name="LAURA ALONSO MARTINEZ" userId="S::lamartinez@ubu.es::3219cc24-d2af-4f63-8881-8503262d4985" providerId="AD" clId="Web-{4D7DEB56-AA87-76ED-0E17-002E6E879409}" dt="2022-02-25T16:23:04.558" v="110"/>
          <ac:spMkLst>
            <pc:docMk/>
            <pc:sldMk cId="855272681" sldId="347"/>
            <ac:spMk id="13" creationId="{3783CA14-24A1-485C-8B30-D6A5D87987AD}"/>
          </ac:spMkLst>
        </pc:spChg>
        <pc:spChg chg="add">
          <ac:chgData name="LAURA ALONSO MARTINEZ" userId="S::lamartinez@ubu.es::3219cc24-d2af-4f63-8881-8503262d4985" providerId="AD" clId="Web-{4D7DEB56-AA87-76ED-0E17-002E6E879409}" dt="2022-02-25T16:23:04.558" v="110"/>
          <ac:spMkLst>
            <pc:docMk/>
            <pc:sldMk cId="855272681" sldId="347"/>
            <ac:spMk id="15" creationId="{9A97C86A-04D6-40F7-AE84-31AB43E6A846}"/>
          </ac:spMkLst>
        </pc:spChg>
        <pc:spChg chg="add">
          <ac:chgData name="LAURA ALONSO MARTINEZ" userId="S::lamartinez@ubu.es::3219cc24-d2af-4f63-8881-8503262d4985" providerId="AD" clId="Web-{4D7DEB56-AA87-76ED-0E17-002E6E879409}" dt="2022-02-25T16:23:04.558" v="110"/>
          <ac:spMkLst>
            <pc:docMk/>
            <pc:sldMk cId="855272681" sldId="347"/>
            <ac:spMk id="17" creationId="{FF9F2414-84E8-453E-B1F3-389FDE8192D9}"/>
          </ac:spMkLst>
        </pc:spChg>
        <pc:spChg chg="add">
          <ac:chgData name="LAURA ALONSO MARTINEZ" userId="S::lamartinez@ubu.es::3219cc24-d2af-4f63-8881-8503262d4985" providerId="AD" clId="Web-{4D7DEB56-AA87-76ED-0E17-002E6E879409}" dt="2022-02-25T16:23:04.558" v="110"/>
          <ac:spMkLst>
            <pc:docMk/>
            <pc:sldMk cId="855272681" sldId="347"/>
            <ac:spMk id="19" creationId="{3ECA69A1-7536-43AC-85EF-C7106179F5ED}"/>
          </ac:spMkLst>
        </pc:spChg>
        <pc:picChg chg="mod">
          <ac:chgData name="LAURA ALONSO MARTINEZ" userId="S::lamartinez@ubu.es::3219cc24-d2af-4f63-8881-8503262d4985" providerId="AD" clId="Web-{4D7DEB56-AA87-76ED-0E17-002E6E879409}" dt="2022-02-25T16:23:04.558" v="110"/>
          <ac:picMkLst>
            <pc:docMk/>
            <pc:sldMk cId="855272681" sldId="347"/>
            <ac:picMk id="2" creationId="{00000000-0000-0000-0000-000000000000}"/>
          </ac:picMkLst>
        </pc:picChg>
      </pc:sldChg>
      <pc:sldChg chg="addSp delSp modSp mod setBg">
        <pc:chgData name="LAURA ALONSO MARTINEZ" userId="S::lamartinez@ubu.es::3219cc24-d2af-4f63-8881-8503262d4985" providerId="AD" clId="Web-{4D7DEB56-AA87-76ED-0E17-002E6E879409}" dt="2022-02-25T16:24:15.263" v="121" actId="1076"/>
        <pc:sldMkLst>
          <pc:docMk/>
          <pc:sldMk cId="3458078175" sldId="348"/>
        </pc:sldMkLst>
        <pc:spChg chg="mod">
          <ac:chgData name="LAURA ALONSO MARTINEZ" userId="S::lamartinez@ubu.es::3219cc24-d2af-4f63-8881-8503262d4985" providerId="AD" clId="Web-{4D7DEB56-AA87-76ED-0E17-002E6E879409}" dt="2022-02-25T16:24:12.263" v="120" actId="1076"/>
          <ac:spMkLst>
            <pc:docMk/>
            <pc:sldMk cId="3458078175" sldId="348"/>
            <ac:spMk id="4" creationId="{00000000-0000-0000-0000-000000000000}"/>
          </ac:spMkLst>
        </pc:spChg>
        <pc:spChg chg="add del">
          <ac:chgData name="LAURA ALONSO MARTINEZ" userId="S::lamartinez@ubu.es::3219cc24-d2af-4f63-8881-8503262d4985" providerId="AD" clId="Web-{4D7DEB56-AA87-76ED-0E17-002E6E879409}" dt="2022-02-25T16:23:32.715" v="112"/>
          <ac:spMkLst>
            <pc:docMk/>
            <pc:sldMk cId="3458078175" sldId="348"/>
            <ac:spMk id="9" creationId="{2B97F24A-32CE-4C1C-A50D-3016B394DCFB}"/>
          </ac:spMkLst>
        </pc:spChg>
        <pc:spChg chg="add del">
          <ac:chgData name="LAURA ALONSO MARTINEZ" userId="S::lamartinez@ubu.es::3219cc24-d2af-4f63-8881-8503262d4985" providerId="AD" clId="Web-{4D7DEB56-AA87-76ED-0E17-002E6E879409}" dt="2022-02-25T16:23:32.715" v="112"/>
          <ac:spMkLst>
            <pc:docMk/>
            <pc:sldMk cId="3458078175" sldId="348"/>
            <ac:spMk id="11" creationId="{6357EC4F-235E-4222-A36F-C7878ACE37F2}"/>
          </ac:spMkLst>
        </pc:spChg>
        <pc:spChg chg="add del">
          <ac:chgData name="LAURA ALONSO MARTINEZ" userId="S::lamartinez@ubu.es::3219cc24-d2af-4f63-8881-8503262d4985" providerId="AD" clId="Web-{4D7DEB56-AA87-76ED-0E17-002E6E879409}" dt="2022-02-25T16:23:44.137" v="114"/>
          <ac:spMkLst>
            <pc:docMk/>
            <pc:sldMk cId="3458078175" sldId="348"/>
            <ac:spMk id="13" creationId="{19B9933F-AAB3-444A-8BB5-9CA194A8BC63}"/>
          </ac:spMkLst>
        </pc:spChg>
        <pc:spChg chg="add del">
          <ac:chgData name="LAURA ALONSO MARTINEZ" userId="S::lamartinez@ubu.es::3219cc24-d2af-4f63-8881-8503262d4985" providerId="AD" clId="Web-{4D7DEB56-AA87-76ED-0E17-002E6E879409}" dt="2022-02-25T16:23:44.137" v="114"/>
          <ac:spMkLst>
            <pc:docMk/>
            <pc:sldMk cId="3458078175" sldId="348"/>
            <ac:spMk id="14" creationId="{B5FA7C47-B7C1-4D2E-AB49-ED23BA34BA83}"/>
          </ac:spMkLst>
        </pc:spChg>
        <pc:spChg chg="add del">
          <ac:chgData name="LAURA ALONSO MARTINEZ" userId="S::lamartinez@ubu.es::3219cc24-d2af-4f63-8881-8503262d4985" providerId="AD" clId="Web-{4D7DEB56-AA87-76ED-0E17-002E6E879409}" dt="2022-02-25T16:23:44.137" v="114"/>
          <ac:spMkLst>
            <pc:docMk/>
            <pc:sldMk cId="3458078175" sldId="348"/>
            <ac:spMk id="15" creationId="{7D20183A-0B1D-4A1F-89B1-ADBEDBC6E54E}"/>
          </ac:spMkLst>
        </pc:spChg>
        <pc:spChg chg="add del">
          <ac:chgData name="LAURA ALONSO MARTINEZ" userId="S::lamartinez@ubu.es::3219cc24-d2af-4f63-8881-8503262d4985" providerId="AD" clId="Web-{4D7DEB56-AA87-76ED-0E17-002E6E879409}" dt="2022-02-25T16:23:44.137" v="114"/>
          <ac:spMkLst>
            <pc:docMk/>
            <pc:sldMk cId="3458078175" sldId="348"/>
            <ac:spMk id="16" creationId="{596EE156-ABF1-4329-A6BA-03B4254E0877}"/>
          </ac:spMkLst>
        </pc:spChg>
        <pc:spChg chg="add del">
          <ac:chgData name="LAURA ALONSO MARTINEZ" userId="S::lamartinez@ubu.es::3219cc24-d2af-4f63-8881-8503262d4985" providerId="AD" clId="Web-{4D7DEB56-AA87-76ED-0E17-002E6E879409}" dt="2022-02-25T16:23:44.137" v="114"/>
          <ac:spMkLst>
            <pc:docMk/>
            <pc:sldMk cId="3458078175" sldId="348"/>
            <ac:spMk id="17" creationId="{131031D3-26CD-4214-A9A4-5857EFA15A0C}"/>
          </ac:spMkLst>
        </pc:spChg>
        <pc:spChg chg="add">
          <ac:chgData name="LAURA ALONSO MARTINEZ" userId="S::lamartinez@ubu.es::3219cc24-d2af-4f63-8881-8503262d4985" providerId="AD" clId="Web-{4D7DEB56-AA87-76ED-0E17-002E6E879409}" dt="2022-02-25T16:23:44.137" v="115"/>
          <ac:spMkLst>
            <pc:docMk/>
            <pc:sldMk cId="3458078175" sldId="348"/>
            <ac:spMk id="19" creationId="{2B566528-1B12-4246-9431-5C2D7D081168}"/>
          </ac:spMkLst>
        </pc:spChg>
        <pc:grpChg chg="add">
          <ac:chgData name="LAURA ALONSO MARTINEZ" userId="S::lamartinez@ubu.es::3219cc24-d2af-4f63-8881-8503262d4985" providerId="AD" clId="Web-{4D7DEB56-AA87-76ED-0E17-002E6E879409}" dt="2022-02-25T16:23:44.137" v="115"/>
          <ac:grpSpMkLst>
            <pc:docMk/>
            <pc:sldMk cId="3458078175" sldId="348"/>
            <ac:grpSpMk id="20" creationId="{828A5161-06F1-46CF-8AD7-844680A59E13}"/>
          </ac:grpSpMkLst>
        </pc:grpChg>
        <pc:grpChg chg="add">
          <ac:chgData name="LAURA ALONSO MARTINEZ" userId="S::lamartinez@ubu.es::3219cc24-d2af-4f63-8881-8503262d4985" providerId="AD" clId="Web-{4D7DEB56-AA87-76ED-0E17-002E6E879409}" dt="2022-02-25T16:23:44.137" v="115"/>
          <ac:grpSpMkLst>
            <pc:docMk/>
            <pc:sldMk cId="3458078175" sldId="348"/>
            <ac:grpSpMk id="22" creationId="{5995D10D-E9C9-47DB-AE7E-801FEF38F5C9}"/>
          </ac:grpSpMkLst>
        </pc:grpChg>
        <pc:picChg chg="mod ord">
          <ac:chgData name="LAURA ALONSO MARTINEZ" userId="S::lamartinez@ubu.es::3219cc24-d2af-4f63-8881-8503262d4985" providerId="AD" clId="Web-{4D7DEB56-AA87-76ED-0E17-002E6E879409}" dt="2022-02-25T16:24:15.263" v="121" actId="1076"/>
          <ac:picMkLst>
            <pc:docMk/>
            <pc:sldMk cId="3458078175" sldId="348"/>
            <ac:picMk id="3" creationId="{00000000-0000-0000-0000-000000000000}"/>
          </ac:picMkLst>
        </pc:picChg>
      </pc:sldChg>
      <pc:sldChg chg="addSp delSp modSp mod modClrScheme chgLayout">
        <pc:chgData name="LAURA ALONSO MARTINEZ" userId="S::lamartinez@ubu.es::3219cc24-d2af-4f63-8881-8503262d4985" providerId="AD" clId="Web-{4D7DEB56-AA87-76ED-0E17-002E6E879409}" dt="2022-02-25T16:25:38.703" v="134" actId="1076"/>
        <pc:sldMkLst>
          <pc:docMk/>
          <pc:sldMk cId="1114383509" sldId="349"/>
        </pc:sldMkLst>
        <pc:spChg chg="mod">
          <ac:chgData name="LAURA ALONSO MARTINEZ" userId="S::lamartinez@ubu.es::3219cc24-d2af-4f63-8881-8503262d4985" providerId="AD" clId="Web-{4D7DEB56-AA87-76ED-0E17-002E6E879409}" dt="2022-02-25T16:25:27.874" v="131"/>
          <ac:spMkLst>
            <pc:docMk/>
            <pc:sldMk cId="1114383509" sldId="349"/>
            <ac:spMk id="3" creationId="{00000000-0000-0000-0000-000000000000}"/>
          </ac:spMkLst>
        </pc:spChg>
        <pc:spChg chg="add del mod ord">
          <ac:chgData name="LAURA ALONSO MARTINEZ" userId="S::lamartinez@ubu.es::3219cc24-d2af-4f63-8881-8503262d4985" providerId="AD" clId="Web-{4D7DEB56-AA87-76ED-0E17-002E6E879409}" dt="2022-02-25T16:25:07.264" v="127"/>
          <ac:spMkLst>
            <pc:docMk/>
            <pc:sldMk cId="1114383509" sldId="349"/>
            <ac:spMk id="4" creationId="{54567F8C-8976-4C3A-9C24-6CBC3BED1179}"/>
          </ac:spMkLst>
        </pc:spChg>
        <pc:spChg chg="add del mod ord">
          <ac:chgData name="LAURA ALONSO MARTINEZ" userId="S::lamartinez@ubu.es::3219cc24-d2af-4f63-8881-8503262d4985" providerId="AD" clId="Web-{4D7DEB56-AA87-76ED-0E17-002E6E879409}" dt="2022-02-25T16:25:18.077" v="128"/>
          <ac:spMkLst>
            <pc:docMk/>
            <pc:sldMk cId="1114383509" sldId="349"/>
            <ac:spMk id="5" creationId="{47434B57-640E-4B51-B993-8DA741C2C64D}"/>
          </ac:spMkLst>
        </pc:spChg>
        <pc:spChg chg="add del mod ord">
          <ac:chgData name="LAURA ALONSO MARTINEZ" userId="S::lamartinez@ubu.es::3219cc24-d2af-4f63-8881-8503262d4985" providerId="AD" clId="Web-{4D7DEB56-AA87-76ED-0E17-002E6E879409}" dt="2022-02-25T16:25:02.420" v="126"/>
          <ac:spMkLst>
            <pc:docMk/>
            <pc:sldMk cId="1114383509" sldId="349"/>
            <ac:spMk id="6" creationId="{A3B3730E-B646-40DA-88B6-BA1932B86E72}"/>
          </ac:spMkLst>
        </pc:spChg>
        <pc:spChg chg="add del mod ord">
          <ac:chgData name="LAURA ALONSO MARTINEZ" userId="S::lamartinez@ubu.es::3219cc24-d2af-4f63-8881-8503262d4985" providerId="AD" clId="Web-{4D7DEB56-AA87-76ED-0E17-002E6E879409}" dt="2022-02-25T16:25:02.420" v="126"/>
          <ac:spMkLst>
            <pc:docMk/>
            <pc:sldMk cId="1114383509" sldId="349"/>
            <ac:spMk id="7" creationId="{098D643D-8552-4FE4-8A91-31B3B5AF62C6}"/>
          </ac:spMkLst>
        </pc:spChg>
        <pc:picChg chg="mod">
          <ac:chgData name="LAURA ALONSO MARTINEZ" userId="S::lamartinez@ubu.es::3219cc24-d2af-4f63-8881-8503262d4985" providerId="AD" clId="Web-{4D7DEB56-AA87-76ED-0E17-002E6E879409}" dt="2022-02-25T16:25:38.703" v="134" actId="1076"/>
          <ac:picMkLst>
            <pc:docMk/>
            <pc:sldMk cId="1114383509" sldId="349"/>
            <ac:picMk id="2" creationId="{00000000-0000-0000-0000-000000000000}"/>
          </ac:picMkLst>
        </pc:picChg>
      </pc:sldChg>
      <pc:sldChg chg="addSp modSp mod setBg">
        <pc:chgData name="LAURA ALONSO MARTINEZ" userId="S::lamartinez@ubu.es::3219cc24-d2af-4f63-8881-8503262d4985" providerId="AD" clId="Web-{4D7DEB56-AA87-76ED-0E17-002E6E879409}" dt="2022-02-25T16:18:58.957" v="76"/>
        <pc:sldMkLst>
          <pc:docMk/>
          <pc:sldMk cId="2788597137" sldId="350"/>
        </pc:sldMkLst>
        <pc:spChg chg="add">
          <ac:chgData name="LAURA ALONSO MARTINEZ" userId="S::lamartinez@ubu.es::3219cc24-d2af-4f63-8881-8503262d4985" providerId="AD" clId="Web-{4D7DEB56-AA87-76ED-0E17-002E6E879409}" dt="2022-02-25T16:18:58.957" v="76"/>
          <ac:spMkLst>
            <pc:docMk/>
            <pc:sldMk cId="2788597137" sldId="350"/>
            <ac:spMk id="7" creationId="{F3060C83-F051-4F0E-ABAD-AA0DFC48B218}"/>
          </ac:spMkLst>
        </pc:spChg>
        <pc:spChg chg="add">
          <ac:chgData name="LAURA ALONSO MARTINEZ" userId="S::lamartinez@ubu.es::3219cc24-d2af-4f63-8881-8503262d4985" providerId="AD" clId="Web-{4D7DEB56-AA87-76ED-0E17-002E6E879409}" dt="2022-02-25T16:18:58.957" v="76"/>
          <ac:spMkLst>
            <pc:docMk/>
            <pc:sldMk cId="2788597137" sldId="350"/>
            <ac:spMk id="9" creationId="{83C98ABE-055B-441F-B07E-44F97F083C39}"/>
          </ac:spMkLst>
        </pc:spChg>
        <pc:spChg chg="add">
          <ac:chgData name="LAURA ALONSO MARTINEZ" userId="S::lamartinez@ubu.es::3219cc24-d2af-4f63-8881-8503262d4985" providerId="AD" clId="Web-{4D7DEB56-AA87-76ED-0E17-002E6E879409}" dt="2022-02-25T16:18:58.957" v="76"/>
          <ac:spMkLst>
            <pc:docMk/>
            <pc:sldMk cId="2788597137" sldId="350"/>
            <ac:spMk id="11" creationId="{29FDB030-9B49-4CED-8CCD-4D99382388AC}"/>
          </ac:spMkLst>
        </pc:spChg>
        <pc:spChg chg="add">
          <ac:chgData name="LAURA ALONSO MARTINEZ" userId="S::lamartinez@ubu.es::3219cc24-d2af-4f63-8881-8503262d4985" providerId="AD" clId="Web-{4D7DEB56-AA87-76ED-0E17-002E6E879409}" dt="2022-02-25T16:18:58.957" v="76"/>
          <ac:spMkLst>
            <pc:docMk/>
            <pc:sldMk cId="2788597137" sldId="350"/>
            <ac:spMk id="13" creationId="{3783CA14-24A1-485C-8B30-D6A5D87987AD}"/>
          </ac:spMkLst>
        </pc:spChg>
        <pc:spChg chg="add">
          <ac:chgData name="LAURA ALONSO MARTINEZ" userId="S::lamartinez@ubu.es::3219cc24-d2af-4f63-8881-8503262d4985" providerId="AD" clId="Web-{4D7DEB56-AA87-76ED-0E17-002E6E879409}" dt="2022-02-25T16:18:58.957" v="76"/>
          <ac:spMkLst>
            <pc:docMk/>
            <pc:sldMk cId="2788597137" sldId="350"/>
            <ac:spMk id="15" creationId="{9A97C86A-04D6-40F7-AE84-31AB43E6A846}"/>
          </ac:spMkLst>
        </pc:spChg>
        <pc:spChg chg="add">
          <ac:chgData name="LAURA ALONSO MARTINEZ" userId="S::lamartinez@ubu.es::3219cc24-d2af-4f63-8881-8503262d4985" providerId="AD" clId="Web-{4D7DEB56-AA87-76ED-0E17-002E6E879409}" dt="2022-02-25T16:18:58.957" v="76"/>
          <ac:spMkLst>
            <pc:docMk/>
            <pc:sldMk cId="2788597137" sldId="350"/>
            <ac:spMk id="17" creationId="{FF9F2414-84E8-453E-B1F3-389FDE8192D9}"/>
          </ac:spMkLst>
        </pc:spChg>
        <pc:spChg chg="add">
          <ac:chgData name="LAURA ALONSO MARTINEZ" userId="S::lamartinez@ubu.es::3219cc24-d2af-4f63-8881-8503262d4985" providerId="AD" clId="Web-{4D7DEB56-AA87-76ED-0E17-002E6E879409}" dt="2022-02-25T16:18:58.957" v="76"/>
          <ac:spMkLst>
            <pc:docMk/>
            <pc:sldMk cId="2788597137" sldId="350"/>
            <ac:spMk id="19" creationId="{3ECA69A1-7536-43AC-85EF-C7106179F5ED}"/>
          </ac:spMkLst>
        </pc:spChg>
        <pc:picChg chg="mod">
          <ac:chgData name="LAURA ALONSO MARTINEZ" userId="S::lamartinez@ubu.es::3219cc24-d2af-4f63-8881-8503262d4985" providerId="AD" clId="Web-{4D7DEB56-AA87-76ED-0E17-002E6E879409}" dt="2022-02-25T16:18:58.957" v="76"/>
          <ac:picMkLst>
            <pc:docMk/>
            <pc:sldMk cId="2788597137" sldId="350"/>
            <ac:picMk id="2" creationId="{00000000-0000-0000-0000-000000000000}"/>
          </ac:picMkLst>
        </pc:picChg>
      </pc:sldChg>
      <pc:sldChg chg="addSp modSp mod setBg">
        <pc:chgData name="LAURA ALONSO MARTINEZ" userId="S::lamartinez@ubu.es::3219cc24-d2af-4f63-8881-8503262d4985" providerId="AD" clId="Web-{4D7DEB56-AA87-76ED-0E17-002E6E879409}" dt="2022-02-25T16:19:23.333" v="78" actId="14100"/>
        <pc:sldMkLst>
          <pc:docMk/>
          <pc:sldMk cId="2988382650" sldId="351"/>
        </pc:sldMkLst>
        <pc:spChg chg="add">
          <ac:chgData name="LAURA ALONSO MARTINEZ" userId="S::lamartinez@ubu.es::3219cc24-d2af-4f63-8881-8503262d4985" providerId="AD" clId="Web-{4D7DEB56-AA87-76ED-0E17-002E6E879409}" dt="2022-02-25T16:19:08.786" v="77"/>
          <ac:spMkLst>
            <pc:docMk/>
            <pc:sldMk cId="2988382650" sldId="351"/>
            <ac:spMk id="7" creationId="{F3060C83-F051-4F0E-ABAD-AA0DFC48B218}"/>
          </ac:spMkLst>
        </pc:spChg>
        <pc:spChg chg="add">
          <ac:chgData name="LAURA ALONSO MARTINEZ" userId="S::lamartinez@ubu.es::3219cc24-d2af-4f63-8881-8503262d4985" providerId="AD" clId="Web-{4D7DEB56-AA87-76ED-0E17-002E6E879409}" dt="2022-02-25T16:19:08.786" v="77"/>
          <ac:spMkLst>
            <pc:docMk/>
            <pc:sldMk cId="2988382650" sldId="351"/>
            <ac:spMk id="9" creationId="{83C98ABE-055B-441F-B07E-44F97F083C39}"/>
          </ac:spMkLst>
        </pc:spChg>
        <pc:spChg chg="add">
          <ac:chgData name="LAURA ALONSO MARTINEZ" userId="S::lamartinez@ubu.es::3219cc24-d2af-4f63-8881-8503262d4985" providerId="AD" clId="Web-{4D7DEB56-AA87-76ED-0E17-002E6E879409}" dt="2022-02-25T16:19:08.786" v="77"/>
          <ac:spMkLst>
            <pc:docMk/>
            <pc:sldMk cId="2988382650" sldId="351"/>
            <ac:spMk id="11" creationId="{29FDB030-9B49-4CED-8CCD-4D99382388AC}"/>
          </ac:spMkLst>
        </pc:spChg>
        <pc:spChg chg="add">
          <ac:chgData name="LAURA ALONSO MARTINEZ" userId="S::lamartinez@ubu.es::3219cc24-d2af-4f63-8881-8503262d4985" providerId="AD" clId="Web-{4D7DEB56-AA87-76ED-0E17-002E6E879409}" dt="2022-02-25T16:19:08.786" v="77"/>
          <ac:spMkLst>
            <pc:docMk/>
            <pc:sldMk cId="2988382650" sldId="351"/>
            <ac:spMk id="13" creationId="{3783CA14-24A1-485C-8B30-D6A5D87987AD}"/>
          </ac:spMkLst>
        </pc:spChg>
        <pc:spChg chg="add">
          <ac:chgData name="LAURA ALONSO MARTINEZ" userId="S::lamartinez@ubu.es::3219cc24-d2af-4f63-8881-8503262d4985" providerId="AD" clId="Web-{4D7DEB56-AA87-76ED-0E17-002E6E879409}" dt="2022-02-25T16:19:08.786" v="77"/>
          <ac:spMkLst>
            <pc:docMk/>
            <pc:sldMk cId="2988382650" sldId="351"/>
            <ac:spMk id="15" creationId="{9A97C86A-04D6-40F7-AE84-31AB43E6A846}"/>
          </ac:spMkLst>
        </pc:spChg>
        <pc:spChg chg="add">
          <ac:chgData name="LAURA ALONSO MARTINEZ" userId="S::lamartinez@ubu.es::3219cc24-d2af-4f63-8881-8503262d4985" providerId="AD" clId="Web-{4D7DEB56-AA87-76ED-0E17-002E6E879409}" dt="2022-02-25T16:19:08.786" v="77"/>
          <ac:spMkLst>
            <pc:docMk/>
            <pc:sldMk cId="2988382650" sldId="351"/>
            <ac:spMk id="17" creationId="{FF9F2414-84E8-453E-B1F3-389FDE8192D9}"/>
          </ac:spMkLst>
        </pc:spChg>
        <pc:spChg chg="add">
          <ac:chgData name="LAURA ALONSO MARTINEZ" userId="S::lamartinez@ubu.es::3219cc24-d2af-4f63-8881-8503262d4985" providerId="AD" clId="Web-{4D7DEB56-AA87-76ED-0E17-002E6E879409}" dt="2022-02-25T16:19:08.786" v="77"/>
          <ac:spMkLst>
            <pc:docMk/>
            <pc:sldMk cId="2988382650" sldId="351"/>
            <ac:spMk id="19" creationId="{3ECA69A1-7536-43AC-85EF-C7106179F5ED}"/>
          </ac:spMkLst>
        </pc:spChg>
        <pc:picChg chg="mod">
          <ac:chgData name="LAURA ALONSO MARTINEZ" userId="S::lamartinez@ubu.es::3219cc24-d2af-4f63-8881-8503262d4985" providerId="AD" clId="Web-{4D7DEB56-AA87-76ED-0E17-002E6E879409}" dt="2022-02-25T16:19:23.333" v="78" actId="14100"/>
          <ac:picMkLst>
            <pc:docMk/>
            <pc:sldMk cId="2988382650" sldId="351"/>
            <ac:picMk id="2" creationId="{00000000-0000-0000-0000-000000000000}"/>
          </ac:picMkLst>
        </pc:picChg>
      </pc:sldChg>
      <pc:sldChg chg="addSp delSp modSp mod modClrScheme chgLayout">
        <pc:chgData name="LAURA ALONSO MARTINEZ" userId="S::lamartinez@ubu.es::3219cc24-d2af-4f63-8881-8503262d4985" providerId="AD" clId="Web-{4D7DEB56-AA87-76ED-0E17-002E6E879409}" dt="2022-02-25T16:19:48.787" v="80"/>
        <pc:sldMkLst>
          <pc:docMk/>
          <pc:sldMk cId="3063712787" sldId="352"/>
        </pc:sldMkLst>
        <pc:spChg chg="add del mod ord">
          <ac:chgData name="LAURA ALONSO MARTINEZ" userId="S::lamartinez@ubu.es::3219cc24-d2af-4f63-8881-8503262d4985" providerId="AD" clId="Web-{4D7DEB56-AA87-76ED-0E17-002E6E879409}" dt="2022-02-25T16:19:48.787" v="80"/>
          <ac:spMkLst>
            <pc:docMk/>
            <pc:sldMk cId="3063712787" sldId="352"/>
            <ac:spMk id="4" creationId="{FD8E7107-1BE7-40CB-B505-22EFF5907D23}"/>
          </ac:spMkLst>
        </pc:spChg>
        <pc:spChg chg="add mod ord">
          <ac:chgData name="LAURA ALONSO MARTINEZ" userId="S::lamartinez@ubu.es::3219cc24-d2af-4f63-8881-8503262d4985" providerId="AD" clId="Web-{4D7DEB56-AA87-76ED-0E17-002E6E879409}" dt="2022-02-25T16:19:41.474" v="79"/>
          <ac:spMkLst>
            <pc:docMk/>
            <pc:sldMk cId="3063712787" sldId="352"/>
            <ac:spMk id="5" creationId="{A8E5E064-81BD-478F-B315-635A50C492E6}"/>
          </ac:spMkLst>
        </pc:spChg>
      </pc:sldChg>
      <pc:sldChg chg="addSp delSp modSp mod modClrScheme chgLayout">
        <pc:chgData name="LAURA ALONSO MARTINEZ" userId="S::lamartinez@ubu.es::3219cc24-d2af-4f63-8881-8503262d4985" providerId="AD" clId="Web-{4D7DEB56-AA87-76ED-0E17-002E6E879409}" dt="2022-02-25T16:20:20.303" v="83"/>
        <pc:sldMkLst>
          <pc:docMk/>
          <pc:sldMk cId="3821813562" sldId="353"/>
        </pc:sldMkLst>
        <pc:spChg chg="add del mod ord">
          <ac:chgData name="LAURA ALONSO MARTINEZ" userId="S::lamartinez@ubu.es::3219cc24-d2af-4f63-8881-8503262d4985" providerId="AD" clId="Web-{4D7DEB56-AA87-76ED-0E17-002E6E879409}" dt="2022-02-25T16:20:11.522" v="82"/>
          <ac:spMkLst>
            <pc:docMk/>
            <pc:sldMk cId="3821813562" sldId="353"/>
            <ac:spMk id="4" creationId="{5484DFD1-4C21-451E-A567-40FA45D23676}"/>
          </ac:spMkLst>
        </pc:spChg>
        <pc:spChg chg="add del mod ord">
          <ac:chgData name="LAURA ALONSO MARTINEZ" userId="S::lamartinez@ubu.es::3219cc24-d2af-4f63-8881-8503262d4985" providerId="AD" clId="Web-{4D7DEB56-AA87-76ED-0E17-002E6E879409}" dt="2022-02-25T16:20:20.303" v="83"/>
          <ac:spMkLst>
            <pc:docMk/>
            <pc:sldMk cId="3821813562" sldId="353"/>
            <ac:spMk id="5" creationId="{3FF84EEC-FB7C-402C-B637-413097A84703}"/>
          </ac:spMkLst>
        </pc:spChg>
      </pc:sldChg>
      <pc:sldChg chg="addSp delSp modSp mod modClrScheme chgLayout">
        <pc:chgData name="LAURA ALONSO MARTINEZ" userId="S::lamartinez@ubu.es::3219cc24-d2af-4f63-8881-8503262d4985" providerId="AD" clId="Web-{4D7DEB56-AA87-76ED-0E17-002E6E879409}" dt="2022-02-25T16:20:33.819" v="85"/>
        <pc:sldMkLst>
          <pc:docMk/>
          <pc:sldMk cId="843575076" sldId="354"/>
        </pc:sldMkLst>
        <pc:spChg chg="add del mod ord">
          <ac:chgData name="LAURA ALONSO MARTINEZ" userId="S::lamartinez@ubu.es::3219cc24-d2af-4f63-8881-8503262d4985" providerId="AD" clId="Web-{4D7DEB56-AA87-76ED-0E17-002E6E879409}" dt="2022-02-25T16:20:33.819" v="85"/>
          <ac:spMkLst>
            <pc:docMk/>
            <pc:sldMk cId="843575076" sldId="354"/>
            <ac:spMk id="3" creationId="{433B2923-6FD6-46F9-8E6A-250CEC46936C}"/>
          </ac:spMkLst>
        </pc:spChg>
        <pc:spChg chg="add mod ord">
          <ac:chgData name="LAURA ALONSO MARTINEZ" userId="S::lamartinez@ubu.es::3219cc24-d2af-4f63-8881-8503262d4985" providerId="AD" clId="Web-{4D7DEB56-AA87-76ED-0E17-002E6E879409}" dt="2022-02-25T16:20:28.428" v="84"/>
          <ac:spMkLst>
            <pc:docMk/>
            <pc:sldMk cId="843575076" sldId="354"/>
            <ac:spMk id="4" creationId="{21E03792-4067-4B73-8967-E4F4538E1418}"/>
          </ac:spMkLst>
        </pc:spChg>
        <pc:spChg chg="add mod ord">
          <ac:chgData name="LAURA ALONSO MARTINEZ" userId="S::lamartinez@ubu.es::3219cc24-d2af-4f63-8881-8503262d4985" providerId="AD" clId="Web-{4D7DEB56-AA87-76ED-0E17-002E6E879409}" dt="2022-02-25T16:20:28.428" v="84"/>
          <ac:spMkLst>
            <pc:docMk/>
            <pc:sldMk cId="843575076" sldId="354"/>
            <ac:spMk id="5" creationId="{F69144EE-B7C7-455D-9B18-0148B05A0A20}"/>
          </ac:spMkLst>
        </pc:spChg>
        <pc:spChg chg="add mod ord">
          <ac:chgData name="LAURA ALONSO MARTINEZ" userId="S::lamartinez@ubu.es::3219cc24-d2af-4f63-8881-8503262d4985" providerId="AD" clId="Web-{4D7DEB56-AA87-76ED-0E17-002E6E879409}" dt="2022-02-25T16:20:28.428" v="84"/>
          <ac:spMkLst>
            <pc:docMk/>
            <pc:sldMk cId="843575076" sldId="354"/>
            <ac:spMk id="6" creationId="{8AD018E4-D641-4F26-8BC7-E284C3159DBF}"/>
          </ac:spMkLst>
        </pc:spChg>
      </pc:sldChg>
      <pc:sldChg chg="new del">
        <pc:chgData name="LAURA ALONSO MARTINEZ" userId="S::lamartinez@ubu.es::3219cc24-d2af-4f63-8881-8503262d4985" providerId="AD" clId="Web-{4D7DEB56-AA87-76ED-0E17-002E6E879409}" dt="2022-02-25T16:17:02.136" v="58"/>
        <pc:sldMkLst>
          <pc:docMk/>
          <pc:sldMk cId="4230338911" sldId="356"/>
        </pc:sldMkLst>
      </pc:sldChg>
    </pc:docChg>
  </pc:docChgLst>
  <pc:docChgLst>
    <pc:chgData name="LAURA ALONSO MARTINEZ" userId="S::lamartinez@ubu.es::3219cc24-d2af-4f63-8881-8503262d4985" providerId="AD" clId="Web-{930BBC4A-141D-4B1C-0520-1F3D18CD72A6}"/>
    <pc:docChg chg="modSld">
      <pc:chgData name="LAURA ALONSO MARTINEZ" userId="S::lamartinez@ubu.es::3219cc24-d2af-4f63-8881-8503262d4985" providerId="AD" clId="Web-{930BBC4A-141D-4B1C-0520-1F3D18CD72A6}" dt="2022-03-02T10:59:41.611" v="37" actId="20577"/>
      <pc:docMkLst>
        <pc:docMk/>
      </pc:docMkLst>
      <pc:sldChg chg="modSp">
        <pc:chgData name="LAURA ALONSO MARTINEZ" userId="S::lamartinez@ubu.es::3219cc24-d2af-4f63-8881-8503262d4985" providerId="AD" clId="Web-{930BBC4A-141D-4B1C-0520-1F3D18CD72A6}" dt="2022-03-02T10:08:00.498" v="13" actId="1076"/>
        <pc:sldMkLst>
          <pc:docMk/>
          <pc:sldMk cId="1527386939" sldId="261"/>
        </pc:sldMkLst>
        <pc:spChg chg="mod">
          <ac:chgData name="LAURA ALONSO MARTINEZ" userId="S::lamartinez@ubu.es::3219cc24-d2af-4f63-8881-8503262d4985" providerId="AD" clId="Web-{930BBC4A-141D-4B1C-0520-1F3D18CD72A6}" dt="2022-03-02T10:08:00.498" v="13" actId="1076"/>
          <ac:spMkLst>
            <pc:docMk/>
            <pc:sldMk cId="1527386939" sldId="261"/>
            <ac:spMk id="5" creationId="{8A91BBCF-FE6E-45BC-A772-DA2568417E00}"/>
          </ac:spMkLst>
        </pc:spChg>
        <pc:spChg chg="mod">
          <ac:chgData name="LAURA ALONSO MARTINEZ" userId="S::lamartinez@ubu.es::3219cc24-d2af-4f63-8881-8503262d4985" providerId="AD" clId="Web-{930BBC4A-141D-4B1C-0520-1F3D18CD72A6}" dt="2022-03-02T10:07:54.998" v="11" actId="1076"/>
          <ac:spMkLst>
            <pc:docMk/>
            <pc:sldMk cId="1527386939" sldId="261"/>
            <ac:spMk id="8" creationId="{859342ED-3561-4BBC-8132-017E2FD014EC}"/>
          </ac:spMkLst>
        </pc:spChg>
      </pc:sldChg>
      <pc:sldChg chg="modSp">
        <pc:chgData name="LAURA ALONSO MARTINEZ" userId="S::lamartinez@ubu.es::3219cc24-d2af-4f63-8881-8503262d4985" providerId="AD" clId="Web-{930BBC4A-141D-4B1C-0520-1F3D18CD72A6}" dt="2022-03-02T10:05:37.588" v="2" actId="20577"/>
        <pc:sldMkLst>
          <pc:docMk/>
          <pc:sldMk cId="2582448363" sldId="277"/>
        </pc:sldMkLst>
        <pc:spChg chg="mod">
          <ac:chgData name="LAURA ALONSO MARTINEZ" userId="S::lamartinez@ubu.es::3219cc24-d2af-4f63-8881-8503262d4985" providerId="AD" clId="Web-{930BBC4A-141D-4B1C-0520-1F3D18CD72A6}" dt="2022-03-02T10:05:37.588" v="2" actId="20577"/>
          <ac:spMkLst>
            <pc:docMk/>
            <pc:sldMk cId="2582448363" sldId="277"/>
            <ac:spMk id="15" creationId="{E26C9EF8-C4D4-4082-8A18-62118249E7E3}"/>
          </ac:spMkLst>
        </pc:spChg>
      </pc:sldChg>
      <pc:sldChg chg="modSp">
        <pc:chgData name="LAURA ALONSO MARTINEZ" userId="S::lamartinez@ubu.es::3219cc24-d2af-4f63-8881-8503262d4985" providerId="AD" clId="Web-{930BBC4A-141D-4B1C-0520-1F3D18CD72A6}" dt="2022-03-02T10:07:35.998" v="10" actId="1076"/>
        <pc:sldMkLst>
          <pc:docMk/>
          <pc:sldMk cId="3269843821" sldId="278"/>
        </pc:sldMkLst>
        <pc:spChg chg="mod">
          <ac:chgData name="LAURA ALONSO MARTINEZ" userId="S::lamartinez@ubu.es::3219cc24-d2af-4f63-8881-8503262d4985" providerId="AD" clId="Web-{930BBC4A-141D-4B1C-0520-1F3D18CD72A6}" dt="2022-03-02T10:07:35.998" v="10" actId="1076"/>
          <ac:spMkLst>
            <pc:docMk/>
            <pc:sldMk cId="3269843821" sldId="278"/>
            <ac:spMk id="8" creationId="{859342ED-3561-4BBC-8132-017E2FD014EC}"/>
          </ac:spMkLst>
        </pc:spChg>
      </pc:sldChg>
      <pc:sldChg chg="modSp">
        <pc:chgData name="LAURA ALONSO MARTINEZ" userId="S::lamartinez@ubu.es::3219cc24-d2af-4f63-8881-8503262d4985" providerId="AD" clId="Web-{930BBC4A-141D-4B1C-0520-1F3D18CD72A6}" dt="2022-03-02T10:59:41.611" v="37" actId="20577"/>
        <pc:sldMkLst>
          <pc:docMk/>
          <pc:sldMk cId="664020541" sldId="288"/>
        </pc:sldMkLst>
        <pc:spChg chg="mod">
          <ac:chgData name="LAURA ALONSO MARTINEZ" userId="S::lamartinez@ubu.es::3219cc24-d2af-4f63-8881-8503262d4985" providerId="AD" clId="Web-{930BBC4A-141D-4B1C-0520-1F3D18CD72A6}" dt="2022-03-02T10:59:41.611" v="37" actId="20577"/>
          <ac:spMkLst>
            <pc:docMk/>
            <pc:sldMk cId="664020541" sldId="288"/>
            <ac:spMk id="9" creationId="{A6C5C4ED-A9D7-4C35-9A99-095ACBE50723}"/>
          </ac:spMkLst>
        </pc:spChg>
      </pc:sldChg>
      <pc:sldChg chg="modSp">
        <pc:chgData name="LAURA ALONSO MARTINEZ" userId="S::lamartinez@ubu.es::3219cc24-d2af-4f63-8881-8503262d4985" providerId="AD" clId="Web-{930BBC4A-141D-4B1C-0520-1F3D18CD72A6}" dt="2022-03-02T10:27:48.889" v="17" actId="20577"/>
        <pc:sldMkLst>
          <pc:docMk/>
          <pc:sldMk cId="3274258017" sldId="290"/>
        </pc:sldMkLst>
        <pc:spChg chg="mod">
          <ac:chgData name="LAURA ALONSO MARTINEZ" userId="S::lamartinez@ubu.es::3219cc24-d2af-4f63-8881-8503262d4985" providerId="AD" clId="Web-{930BBC4A-141D-4B1C-0520-1F3D18CD72A6}" dt="2022-03-02T10:27:48.889" v="17" actId="20577"/>
          <ac:spMkLst>
            <pc:docMk/>
            <pc:sldMk cId="3274258017" sldId="290"/>
            <ac:spMk id="14" creationId="{4C26AAD5-86EC-457A-940B-F9AB78E85B4A}"/>
          </ac:spMkLst>
        </pc:spChg>
      </pc:sldChg>
      <pc:sldChg chg="modSp">
        <pc:chgData name="LAURA ALONSO MARTINEZ" userId="S::lamartinez@ubu.es::3219cc24-d2af-4f63-8881-8503262d4985" providerId="AD" clId="Web-{930BBC4A-141D-4B1C-0520-1F3D18CD72A6}" dt="2022-03-02T10:30:52.800" v="18" actId="14100"/>
        <pc:sldMkLst>
          <pc:docMk/>
          <pc:sldMk cId="2070208818" sldId="292"/>
        </pc:sldMkLst>
        <pc:spChg chg="mod">
          <ac:chgData name="LAURA ALONSO MARTINEZ" userId="S::lamartinez@ubu.es::3219cc24-d2af-4f63-8881-8503262d4985" providerId="AD" clId="Web-{930BBC4A-141D-4B1C-0520-1F3D18CD72A6}" dt="2022-03-02T10:30:52.800" v="18" actId="14100"/>
          <ac:spMkLst>
            <pc:docMk/>
            <pc:sldMk cId="2070208818" sldId="292"/>
            <ac:spMk id="14" creationId="{4C26AAD5-86EC-457A-940B-F9AB78E85B4A}"/>
          </ac:spMkLst>
        </pc:spChg>
      </pc:sldChg>
      <pc:sldChg chg="modSp">
        <pc:chgData name="LAURA ALONSO MARTINEZ" userId="S::lamartinez@ubu.es::3219cc24-d2af-4f63-8881-8503262d4985" providerId="AD" clId="Web-{930BBC4A-141D-4B1C-0520-1F3D18CD72A6}" dt="2022-03-02T10:32:21.709" v="31" actId="20577"/>
        <pc:sldMkLst>
          <pc:docMk/>
          <pc:sldMk cId="14356324" sldId="293"/>
        </pc:sldMkLst>
        <pc:spChg chg="mod">
          <ac:chgData name="LAURA ALONSO MARTINEZ" userId="S::lamartinez@ubu.es::3219cc24-d2af-4f63-8881-8503262d4985" providerId="AD" clId="Web-{930BBC4A-141D-4B1C-0520-1F3D18CD72A6}" dt="2022-03-02T10:32:21.709" v="31" actId="20577"/>
          <ac:spMkLst>
            <pc:docMk/>
            <pc:sldMk cId="14356324" sldId="293"/>
            <ac:spMk id="14" creationId="{4C26AAD5-86EC-457A-940B-F9AB78E85B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93C3A-0627-42AC-B263-775F520D7E9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ECC15B24-0C40-4317-9C69-7E91DA01757F}">
      <dgm:prSet phldrT="[Texto]" phldr="1"/>
      <dgm:spPr/>
      <dgm:t>
        <a:bodyPr/>
        <a:lstStyle/>
        <a:p>
          <a:endParaRPr lang="es-ES" dirty="0"/>
        </a:p>
      </dgm:t>
    </dgm:pt>
    <dgm:pt modelId="{7E7D0143-208B-4BB7-8A9E-220F3325B816}" type="parTrans" cxnId="{3D8EA894-7A32-426A-A3FD-1566E5E69A64}">
      <dgm:prSet/>
      <dgm:spPr/>
      <dgm:t>
        <a:bodyPr/>
        <a:lstStyle/>
        <a:p>
          <a:endParaRPr lang="es-ES"/>
        </a:p>
      </dgm:t>
    </dgm:pt>
    <dgm:pt modelId="{F06F014B-6724-4CCD-89A4-C7813D3F7AEF}" type="sibTrans" cxnId="{3D8EA894-7A32-426A-A3FD-1566E5E69A64}">
      <dgm:prSet/>
      <dgm:spPr/>
      <dgm:t>
        <a:bodyPr/>
        <a:lstStyle/>
        <a:p>
          <a:endParaRPr lang="es-ES"/>
        </a:p>
      </dgm:t>
    </dgm:pt>
    <dgm:pt modelId="{651757F4-18A2-448E-A5A6-4E8CD4F0C4E6}">
      <dgm:prSet phldrT="[Texto]"/>
      <dgm:spPr/>
      <dgm:t>
        <a:bodyPr/>
        <a:lstStyle/>
        <a:p>
          <a:pPr>
            <a:buNone/>
          </a:pPr>
          <a:r>
            <a:rPr lang="es-ES" dirty="0"/>
            <a:t>Dirección</a:t>
          </a:r>
        </a:p>
      </dgm:t>
    </dgm:pt>
    <dgm:pt modelId="{719C490A-A186-494E-80E8-C4E5BE7E6277}" type="parTrans" cxnId="{0C582D3D-9C1C-48EB-A0FB-3B8C36AD75BB}">
      <dgm:prSet/>
      <dgm:spPr/>
      <dgm:t>
        <a:bodyPr/>
        <a:lstStyle/>
        <a:p>
          <a:endParaRPr lang="es-ES"/>
        </a:p>
      </dgm:t>
    </dgm:pt>
    <dgm:pt modelId="{AFF76395-620D-4AE2-9CE0-314FE8D39218}" type="sibTrans" cxnId="{0C582D3D-9C1C-48EB-A0FB-3B8C36AD75BB}">
      <dgm:prSet/>
      <dgm:spPr/>
      <dgm:t>
        <a:bodyPr/>
        <a:lstStyle/>
        <a:p>
          <a:endParaRPr lang="es-ES"/>
        </a:p>
      </dgm:t>
    </dgm:pt>
    <dgm:pt modelId="{E7A78DFF-C593-42AE-B120-12634D54946E}">
      <dgm:prSet phldrT="[Texto]" phldr="1"/>
      <dgm:spPr/>
      <dgm:t>
        <a:bodyPr/>
        <a:lstStyle/>
        <a:p>
          <a:endParaRPr lang="es-ES"/>
        </a:p>
      </dgm:t>
    </dgm:pt>
    <dgm:pt modelId="{297EBA33-4900-4D9D-9D9C-F0ECC2CF2510}" type="parTrans" cxnId="{FCDC8E77-98D4-46C3-BF79-259A19C50ADE}">
      <dgm:prSet/>
      <dgm:spPr/>
      <dgm:t>
        <a:bodyPr/>
        <a:lstStyle/>
        <a:p>
          <a:endParaRPr lang="es-ES"/>
        </a:p>
      </dgm:t>
    </dgm:pt>
    <dgm:pt modelId="{EC7EBF89-10A2-4526-AB53-F0738F3C9E05}" type="sibTrans" cxnId="{FCDC8E77-98D4-46C3-BF79-259A19C50ADE}">
      <dgm:prSet/>
      <dgm:spPr/>
      <dgm:t>
        <a:bodyPr/>
        <a:lstStyle/>
        <a:p>
          <a:endParaRPr lang="es-ES"/>
        </a:p>
      </dgm:t>
    </dgm:pt>
    <dgm:pt modelId="{22BB087B-1484-4DE2-B098-ADE9872F72DD}">
      <dgm:prSet phldrT="[Texto]"/>
      <dgm:spPr/>
      <dgm:t>
        <a:bodyPr/>
        <a:lstStyle/>
        <a:p>
          <a:pPr>
            <a:buNone/>
          </a:pPr>
          <a:r>
            <a:rPr lang="es-ES" dirty="0"/>
            <a:t>Liderazgo</a:t>
          </a:r>
        </a:p>
      </dgm:t>
    </dgm:pt>
    <dgm:pt modelId="{D1901408-69C9-411C-8CDB-42593EFD2AC8}" type="parTrans" cxnId="{A33F7109-4AE1-4810-B6CB-07449AD734C6}">
      <dgm:prSet/>
      <dgm:spPr/>
      <dgm:t>
        <a:bodyPr/>
        <a:lstStyle/>
        <a:p>
          <a:endParaRPr lang="es-ES"/>
        </a:p>
      </dgm:t>
    </dgm:pt>
    <dgm:pt modelId="{7BA52628-D6A0-4509-BB16-485F15255FC2}" type="sibTrans" cxnId="{A33F7109-4AE1-4810-B6CB-07449AD734C6}">
      <dgm:prSet/>
      <dgm:spPr/>
      <dgm:t>
        <a:bodyPr/>
        <a:lstStyle/>
        <a:p>
          <a:endParaRPr lang="es-ES"/>
        </a:p>
      </dgm:t>
    </dgm:pt>
    <dgm:pt modelId="{0615CDDA-9401-4B3E-B97C-0041E560B598}">
      <dgm:prSet phldrT="[Texto]" phldr="1"/>
      <dgm:spPr/>
      <dgm:t>
        <a:bodyPr/>
        <a:lstStyle/>
        <a:p>
          <a:endParaRPr lang="es-ES" dirty="0"/>
        </a:p>
      </dgm:t>
    </dgm:pt>
    <dgm:pt modelId="{425E09D5-B976-423E-B729-757D8A666DBF}" type="parTrans" cxnId="{A8861E48-CFFF-442C-A825-120FD185F2DE}">
      <dgm:prSet/>
      <dgm:spPr/>
      <dgm:t>
        <a:bodyPr/>
        <a:lstStyle/>
        <a:p>
          <a:endParaRPr lang="es-ES"/>
        </a:p>
      </dgm:t>
    </dgm:pt>
    <dgm:pt modelId="{C0AE9780-DE4A-4B3B-B5D4-7348D2387ABB}" type="sibTrans" cxnId="{A8861E48-CFFF-442C-A825-120FD185F2DE}">
      <dgm:prSet/>
      <dgm:spPr/>
      <dgm:t>
        <a:bodyPr/>
        <a:lstStyle/>
        <a:p>
          <a:endParaRPr lang="es-ES"/>
        </a:p>
      </dgm:t>
    </dgm:pt>
    <dgm:pt modelId="{B893A039-A99F-4050-A961-EF113566625A}">
      <dgm:prSet phldrT="[Texto]"/>
      <dgm:spPr/>
      <dgm:t>
        <a:bodyPr/>
        <a:lstStyle/>
        <a:p>
          <a:pPr>
            <a:buNone/>
          </a:pPr>
          <a:r>
            <a:rPr lang="es-ES" dirty="0"/>
            <a:t>Motivación</a:t>
          </a:r>
        </a:p>
      </dgm:t>
    </dgm:pt>
    <dgm:pt modelId="{63468528-50D3-4B74-ABF3-6F4AF1289E04}" type="parTrans" cxnId="{8F655653-08DB-4E85-BCBA-9C92D8551C25}">
      <dgm:prSet/>
      <dgm:spPr/>
      <dgm:t>
        <a:bodyPr/>
        <a:lstStyle/>
        <a:p>
          <a:endParaRPr lang="es-ES"/>
        </a:p>
      </dgm:t>
    </dgm:pt>
    <dgm:pt modelId="{A890BEB5-6341-419F-B285-6B6DF417923E}" type="sibTrans" cxnId="{8F655653-08DB-4E85-BCBA-9C92D8551C25}">
      <dgm:prSet/>
      <dgm:spPr/>
      <dgm:t>
        <a:bodyPr/>
        <a:lstStyle/>
        <a:p>
          <a:endParaRPr lang="es-ES"/>
        </a:p>
      </dgm:t>
    </dgm:pt>
    <dgm:pt modelId="{12A7BD0B-95FB-40FC-8645-3B254F3615AF}">
      <dgm:prSet/>
      <dgm:spPr/>
      <dgm:t>
        <a:bodyPr/>
        <a:lstStyle/>
        <a:p>
          <a:endParaRPr lang="es-ES"/>
        </a:p>
      </dgm:t>
    </dgm:pt>
    <dgm:pt modelId="{22828E0E-A2C7-4570-8DD4-8E8ADD7BCD4A}" type="parTrans" cxnId="{0A88E049-DB6E-4164-84A9-500A0B03BF25}">
      <dgm:prSet/>
      <dgm:spPr/>
      <dgm:t>
        <a:bodyPr/>
        <a:lstStyle/>
        <a:p>
          <a:endParaRPr lang="es-ES"/>
        </a:p>
      </dgm:t>
    </dgm:pt>
    <dgm:pt modelId="{7CE4EAEF-4A0F-48D8-A9CD-FBFBA22A8FA9}" type="sibTrans" cxnId="{0A88E049-DB6E-4164-84A9-500A0B03BF25}">
      <dgm:prSet/>
      <dgm:spPr/>
      <dgm:t>
        <a:bodyPr/>
        <a:lstStyle/>
        <a:p>
          <a:endParaRPr lang="es-ES"/>
        </a:p>
      </dgm:t>
    </dgm:pt>
    <dgm:pt modelId="{0F61A40A-4D51-421E-947E-981E1F20624F}">
      <dgm:prSet/>
      <dgm:spPr/>
      <dgm:t>
        <a:bodyPr/>
        <a:lstStyle/>
        <a:p>
          <a:pPr>
            <a:buNone/>
          </a:pPr>
          <a:r>
            <a:rPr lang="es-ES" dirty="0"/>
            <a:t>Casos</a:t>
          </a:r>
        </a:p>
      </dgm:t>
    </dgm:pt>
    <dgm:pt modelId="{F747977F-B738-4835-A8A3-C5AD2271B232}" type="parTrans" cxnId="{9F778E47-DE13-4965-8B1A-6CBC02B8C6B2}">
      <dgm:prSet/>
      <dgm:spPr/>
      <dgm:t>
        <a:bodyPr/>
        <a:lstStyle/>
        <a:p>
          <a:endParaRPr lang="es-ES"/>
        </a:p>
      </dgm:t>
    </dgm:pt>
    <dgm:pt modelId="{3838B52A-38C3-4770-B7E0-2D5C3E2C4207}" type="sibTrans" cxnId="{9F778E47-DE13-4965-8B1A-6CBC02B8C6B2}">
      <dgm:prSet/>
      <dgm:spPr/>
      <dgm:t>
        <a:bodyPr/>
        <a:lstStyle/>
        <a:p>
          <a:endParaRPr lang="es-ES"/>
        </a:p>
      </dgm:t>
    </dgm:pt>
    <dgm:pt modelId="{F9B6CB9D-89B3-4680-AF4E-E2263BC049DD}">
      <dgm:prSet/>
      <dgm:spPr/>
      <dgm:t>
        <a:bodyPr/>
        <a:lstStyle/>
        <a:p>
          <a:endParaRPr lang="es-ES"/>
        </a:p>
      </dgm:t>
    </dgm:pt>
    <dgm:pt modelId="{B32A6817-15F4-4F99-8033-ADA3A3986629}" type="parTrans" cxnId="{26CDB47D-13FE-4A94-A7B4-A76F81FD6573}">
      <dgm:prSet/>
      <dgm:spPr/>
      <dgm:t>
        <a:bodyPr/>
        <a:lstStyle/>
        <a:p>
          <a:endParaRPr lang="es-ES"/>
        </a:p>
      </dgm:t>
    </dgm:pt>
    <dgm:pt modelId="{31BB169C-8088-42AD-B5BA-C46918030FA7}" type="sibTrans" cxnId="{26CDB47D-13FE-4A94-A7B4-A76F81FD6573}">
      <dgm:prSet/>
      <dgm:spPr/>
      <dgm:t>
        <a:bodyPr/>
        <a:lstStyle/>
        <a:p>
          <a:endParaRPr lang="es-ES"/>
        </a:p>
      </dgm:t>
    </dgm:pt>
    <dgm:pt modelId="{42E69911-1A5C-4E6F-9FAD-4F77E537C5D1}">
      <dgm:prSet/>
      <dgm:spPr/>
      <dgm:t>
        <a:bodyPr/>
        <a:lstStyle/>
        <a:p>
          <a:pPr>
            <a:buNone/>
          </a:pPr>
          <a:r>
            <a:rPr lang="es-ES"/>
            <a:t>Competencias profesionales</a:t>
          </a:r>
        </a:p>
      </dgm:t>
    </dgm:pt>
    <dgm:pt modelId="{D4DA5793-05DA-4479-B017-4FD55535C2F3}" type="parTrans" cxnId="{874B875C-DCD4-433C-9437-CF360E9C82C9}">
      <dgm:prSet/>
      <dgm:spPr/>
      <dgm:t>
        <a:bodyPr/>
        <a:lstStyle/>
        <a:p>
          <a:endParaRPr lang="es-ES"/>
        </a:p>
      </dgm:t>
    </dgm:pt>
    <dgm:pt modelId="{394A4107-2C72-4B6E-8036-3A37F97AB32F}" type="sibTrans" cxnId="{874B875C-DCD4-433C-9437-CF360E9C82C9}">
      <dgm:prSet/>
      <dgm:spPr/>
      <dgm:t>
        <a:bodyPr/>
        <a:lstStyle/>
        <a:p>
          <a:endParaRPr lang="es-ES"/>
        </a:p>
      </dgm:t>
    </dgm:pt>
    <dgm:pt modelId="{C146D7D8-E019-4E22-9D8E-3F1BDA882DE0}" type="pres">
      <dgm:prSet presAssocID="{B6493C3A-0627-42AC-B263-775F520D7E91}" presName="linearFlow" presStyleCnt="0">
        <dgm:presLayoutVars>
          <dgm:dir/>
          <dgm:animLvl val="lvl"/>
          <dgm:resizeHandles val="exact"/>
        </dgm:presLayoutVars>
      </dgm:prSet>
      <dgm:spPr/>
      <dgm:t>
        <a:bodyPr/>
        <a:lstStyle/>
        <a:p>
          <a:endParaRPr lang="es-ES"/>
        </a:p>
      </dgm:t>
    </dgm:pt>
    <dgm:pt modelId="{CA249214-6D15-43E9-9EEC-8263B9D264F3}" type="pres">
      <dgm:prSet presAssocID="{ECC15B24-0C40-4317-9C69-7E91DA01757F}" presName="composite" presStyleCnt="0"/>
      <dgm:spPr/>
    </dgm:pt>
    <dgm:pt modelId="{979CD6F7-E52F-4DAF-8B76-08312874CDD9}" type="pres">
      <dgm:prSet presAssocID="{ECC15B24-0C40-4317-9C69-7E91DA01757F}" presName="parentText" presStyleLbl="alignNode1" presStyleIdx="0" presStyleCnt="5">
        <dgm:presLayoutVars>
          <dgm:chMax val="1"/>
          <dgm:bulletEnabled val="1"/>
        </dgm:presLayoutVars>
      </dgm:prSet>
      <dgm:spPr/>
      <dgm:t>
        <a:bodyPr/>
        <a:lstStyle/>
        <a:p>
          <a:endParaRPr lang="es-ES"/>
        </a:p>
      </dgm:t>
    </dgm:pt>
    <dgm:pt modelId="{8F71A646-A79A-4303-A470-F5E813CA7D8A}" type="pres">
      <dgm:prSet presAssocID="{ECC15B24-0C40-4317-9C69-7E91DA01757F}" presName="descendantText" presStyleLbl="alignAcc1" presStyleIdx="0" presStyleCnt="5">
        <dgm:presLayoutVars>
          <dgm:bulletEnabled val="1"/>
        </dgm:presLayoutVars>
      </dgm:prSet>
      <dgm:spPr/>
      <dgm:t>
        <a:bodyPr/>
        <a:lstStyle/>
        <a:p>
          <a:endParaRPr lang="es-ES"/>
        </a:p>
      </dgm:t>
    </dgm:pt>
    <dgm:pt modelId="{3DBC311A-F38C-45B3-AEEE-AD7C1FF548E8}" type="pres">
      <dgm:prSet presAssocID="{F06F014B-6724-4CCD-89A4-C7813D3F7AEF}" presName="sp" presStyleCnt="0"/>
      <dgm:spPr/>
    </dgm:pt>
    <dgm:pt modelId="{F29B6423-1546-4B42-B611-878F5E3310C1}" type="pres">
      <dgm:prSet presAssocID="{E7A78DFF-C593-42AE-B120-12634D54946E}" presName="composite" presStyleCnt="0"/>
      <dgm:spPr/>
    </dgm:pt>
    <dgm:pt modelId="{46B72F92-9801-4186-B2CE-B5F3C925C354}" type="pres">
      <dgm:prSet presAssocID="{E7A78DFF-C593-42AE-B120-12634D54946E}" presName="parentText" presStyleLbl="alignNode1" presStyleIdx="1" presStyleCnt="5">
        <dgm:presLayoutVars>
          <dgm:chMax val="1"/>
          <dgm:bulletEnabled val="1"/>
        </dgm:presLayoutVars>
      </dgm:prSet>
      <dgm:spPr/>
      <dgm:t>
        <a:bodyPr/>
        <a:lstStyle/>
        <a:p>
          <a:endParaRPr lang="es-ES"/>
        </a:p>
      </dgm:t>
    </dgm:pt>
    <dgm:pt modelId="{5FEC5C3B-A72B-4A6B-8ED0-E9B45DD5D1F2}" type="pres">
      <dgm:prSet presAssocID="{E7A78DFF-C593-42AE-B120-12634D54946E}" presName="descendantText" presStyleLbl="alignAcc1" presStyleIdx="1" presStyleCnt="5">
        <dgm:presLayoutVars>
          <dgm:bulletEnabled val="1"/>
        </dgm:presLayoutVars>
      </dgm:prSet>
      <dgm:spPr/>
      <dgm:t>
        <a:bodyPr/>
        <a:lstStyle/>
        <a:p>
          <a:endParaRPr lang="es-ES"/>
        </a:p>
      </dgm:t>
    </dgm:pt>
    <dgm:pt modelId="{50D39645-33A1-40AA-8EE9-2EFDA467A3E6}" type="pres">
      <dgm:prSet presAssocID="{EC7EBF89-10A2-4526-AB53-F0738F3C9E05}" presName="sp" presStyleCnt="0"/>
      <dgm:spPr/>
    </dgm:pt>
    <dgm:pt modelId="{A6CB19D4-65D4-4A1D-B128-9DDCEA15B03F}" type="pres">
      <dgm:prSet presAssocID="{0615CDDA-9401-4B3E-B97C-0041E560B598}" presName="composite" presStyleCnt="0"/>
      <dgm:spPr/>
    </dgm:pt>
    <dgm:pt modelId="{C0F0ABAF-0CB6-49AD-B2A1-251561664212}" type="pres">
      <dgm:prSet presAssocID="{0615CDDA-9401-4B3E-B97C-0041E560B598}" presName="parentText" presStyleLbl="alignNode1" presStyleIdx="2" presStyleCnt="5">
        <dgm:presLayoutVars>
          <dgm:chMax val="1"/>
          <dgm:bulletEnabled val="1"/>
        </dgm:presLayoutVars>
      </dgm:prSet>
      <dgm:spPr/>
      <dgm:t>
        <a:bodyPr/>
        <a:lstStyle/>
        <a:p>
          <a:endParaRPr lang="es-ES"/>
        </a:p>
      </dgm:t>
    </dgm:pt>
    <dgm:pt modelId="{9E5EE530-D8AA-4F8B-8AC7-18E58463D3B4}" type="pres">
      <dgm:prSet presAssocID="{0615CDDA-9401-4B3E-B97C-0041E560B598}" presName="descendantText" presStyleLbl="alignAcc1" presStyleIdx="2" presStyleCnt="5">
        <dgm:presLayoutVars>
          <dgm:bulletEnabled val="1"/>
        </dgm:presLayoutVars>
      </dgm:prSet>
      <dgm:spPr/>
      <dgm:t>
        <a:bodyPr/>
        <a:lstStyle/>
        <a:p>
          <a:endParaRPr lang="es-ES"/>
        </a:p>
      </dgm:t>
    </dgm:pt>
    <dgm:pt modelId="{B7C36ACD-97F9-4D9E-8AFF-672EFCE9E04B}" type="pres">
      <dgm:prSet presAssocID="{C0AE9780-DE4A-4B3B-B5D4-7348D2387ABB}" presName="sp" presStyleCnt="0"/>
      <dgm:spPr/>
    </dgm:pt>
    <dgm:pt modelId="{7991933C-7479-4517-B299-6F1A2585CBFA}" type="pres">
      <dgm:prSet presAssocID="{12A7BD0B-95FB-40FC-8645-3B254F3615AF}" presName="composite" presStyleCnt="0"/>
      <dgm:spPr/>
    </dgm:pt>
    <dgm:pt modelId="{B435C761-708C-4391-9989-6A72A679FA5D}" type="pres">
      <dgm:prSet presAssocID="{12A7BD0B-95FB-40FC-8645-3B254F3615AF}" presName="parentText" presStyleLbl="alignNode1" presStyleIdx="3" presStyleCnt="5">
        <dgm:presLayoutVars>
          <dgm:chMax val="1"/>
          <dgm:bulletEnabled val="1"/>
        </dgm:presLayoutVars>
      </dgm:prSet>
      <dgm:spPr/>
      <dgm:t>
        <a:bodyPr/>
        <a:lstStyle/>
        <a:p>
          <a:endParaRPr lang="es-ES"/>
        </a:p>
      </dgm:t>
    </dgm:pt>
    <dgm:pt modelId="{7A39C375-679F-4F23-9A49-B53662DA6AEA}" type="pres">
      <dgm:prSet presAssocID="{12A7BD0B-95FB-40FC-8645-3B254F3615AF}" presName="descendantText" presStyleLbl="alignAcc1" presStyleIdx="3" presStyleCnt="5" custLinFactNeighborX="0" custLinFactNeighborY="10222">
        <dgm:presLayoutVars>
          <dgm:bulletEnabled val="1"/>
        </dgm:presLayoutVars>
      </dgm:prSet>
      <dgm:spPr/>
      <dgm:t>
        <a:bodyPr/>
        <a:lstStyle/>
        <a:p>
          <a:endParaRPr lang="es-ES"/>
        </a:p>
      </dgm:t>
    </dgm:pt>
    <dgm:pt modelId="{293D99B4-785C-491B-B1E5-AB89862FA829}" type="pres">
      <dgm:prSet presAssocID="{7CE4EAEF-4A0F-48D8-A9CD-FBFBA22A8FA9}" presName="sp" presStyleCnt="0"/>
      <dgm:spPr/>
    </dgm:pt>
    <dgm:pt modelId="{5E023D9E-8F17-4918-9CE4-1D5F3731FDD4}" type="pres">
      <dgm:prSet presAssocID="{F9B6CB9D-89B3-4680-AF4E-E2263BC049DD}" presName="composite" presStyleCnt="0"/>
      <dgm:spPr/>
    </dgm:pt>
    <dgm:pt modelId="{574E30E3-3A32-4CFA-92FB-541644366C23}" type="pres">
      <dgm:prSet presAssocID="{F9B6CB9D-89B3-4680-AF4E-E2263BC049DD}" presName="parentText" presStyleLbl="alignNode1" presStyleIdx="4" presStyleCnt="5">
        <dgm:presLayoutVars>
          <dgm:chMax val="1"/>
          <dgm:bulletEnabled val="1"/>
        </dgm:presLayoutVars>
      </dgm:prSet>
      <dgm:spPr/>
      <dgm:t>
        <a:bodyPr/>
        <a:lstStyle/>
        <a:p>
          <a:endParaRPr lang="es-ES"/>
        </a:p>
      </dgm:t>
    </dgm:pt>
    <dgm:pt modelId="{1972C906-9C37-4A91-9CB3-5B9FC679E275}" type="pres">
      <dgm:prSet presAssocID="{F9B6CB9D-89B3-4680-AF4E-E2263BC049DD}" presName="descendantText" presStyleLbl="alignAcc1" presStyleIdx="4" presStyleCnt="5">
        <dgm:presLayoutVars>
          <dgm:bulletEnabled val="1"/>
        </dgm:presLayoutVars>
      </dgm:prSet>
      <dgm:spPr/>
      <dgm:t>
        <a:bodyPr/>
        <a:lstStyle/>
        <a:p>
          <a:endParaRPr lang="es-ES"/>
        </a:p>
      </dgm:t>
    </dgm:pt>
  </dgm:ptLst>
  <dgm:cxnLst>
    <dgm:cxn modelId="{5CBCF4AB-FF1D-4A09-BB80-F7F6EA476253}" type="presOf" srcId="{0615CDDA-9401-4B3E-B97C-0041E560B598}" destId="{C0F0ABAF-0CB6-49AD-B2A1-251561664212}" srcOrd="0" destOrd="0" presId="urn:microsoft.com/office/officeart/2005/8/layout/chevron2"/>
    <dgm:cxn modelId="{0A88E049-DB6E-4164-84A9-500A0B03BF25}" srcId="{B6493C3A-0627-42AC-B263-775F520D7E91}" destId="{12A7BD0B-95FB-40FC-8645-3B254F3615AF}" srcOrd="3" destOrd="0" parTransId="{22828E0E-A2C7-4570-8DD4-8E8ADD7BCD4A}" sibTransId="{7CE4EAEF-4A0F-48D8-A9CD-FBFBA22A8FA9}"/>
    <dgm:cxn modelId="{752B8C3F-45EE-42B8-A9B0-ED39B87FFEBB}" type="presOf" srcId="{E7A78DFF-C593-42AE-B120-12634D54946E}" destId="{46B72F92-9801-4186-B2CE-B5F3C925C354}" srcOrd="0" destOrd="0" presId="urn:microsoft.com/office/officeart/2005/8/layout/chevron2"/>
    <dgm:cxn modelId="{D6A875A4-9581-4058-8697-8A7CE3CD4727}" type="presOf" srcId="{0F61A40A-4D51-421E-947E-981E1F20624F}" destId="{7A39C375-679F-4F23-9A49-B53662DA6AEA}" srcOrd="0" destOrd="0" presId="urn:microsoft.com/office/officeart/2005/8/layout/chevron2"/>
    <dgm:cxn modelId="{CBACEA27-3F35-456B-8AE3-7B52E4143445}" type="presOf" srcId="{22BB087B-1484-4DE2-B098-ADE9872F72DD}" destId="{5FEC5C3B-A72B-4A6B-8ED0-E9B45DD5D1F2}" srcOrd="0" destOrd="0" presId="urn:microsoft.com/office/officeart/2005/8/layout/chevron2"/>
    <dgm:cxn modelId="{0C582D3D-9C1C-48EB-A0FB-3B8C36AD75BB}" srcId="{ECC15B24-0C40-4317-9C69-7E91DA01757F}" destId="{651757F4-18A2-448E-A5A6-4E8CD4F0C4E6}" srcOrd="0" destOrd="0" parTransId="{719C490A-A186-494E-80E8-C4E5BE7E6277}" sibTransId="{AFF76395-620D-4AE2-9CE0-314FE8D39218}"/>
    <dgm:cxn modelId="{0B798288-3028-414B-917E-C6C69493B22D}" type="presOf" srcId="{651757F4-18A2-448E-A5A6-4E8CD4F0C4E6}" destId="{8F71A646-A79A-4303-A470-F5E813CA7D8A}" srcOrd="0" destOrd="0" presId="urn:microsoft.com/office/officeart/2005/8/layout/chevron2"/>
    <dgm:cxn modelId="{0FC4A926-8E01-4787-A508-CAE8BD41B259}" type="presOf" srcId="{ECC15B24-0C40-4317-9C69-7E91DA01757F}" destId="{979CD6F7-E52F-4DAF-8B76-08312874CDD9}" srcOrd="0" destOrd="0" presId="urn:microsoft.com/office/officeart/2005/8/layout/chevron2"/>
    <dgm:cxn modelId="{A33F7109-4AE1-4810-B6CB-07449AD734C6}" srcId="{E7A78DFF-C593-42AE-B120-12634D54946E}" destId="{22BB087B-1484-4DE2-B098-ADE9872F72DD}" srcOrd="0" destOrd="0" parTransId="{D1901408-69C9-411C-8CDB-42593EFD2AC8}" sibTransId="{7BA52628-D6A0-4509-BB16-485F15255FC2}"/>
    <dgm:cxn modelId="{A8861E48-CFFF-442C-A825-120FD185F2DE}" srcId="{B6493C3A-0627-42AC-B263-775F520D7E91}" destId="{0615CDDA-9401-4B3E-B97C-0041E560B598}" srcOrd="2" destOrd="0" parTransId="{425E09D5-B976-423E-B729-757D8A666DBF}" sibTransId="{C0AE9780-DE4A-4B3B-B5D4-7348D2387ABB}"/>
    <dgm:cxn modelId="{3D8EA894-7A32-426A-A3FD-1566E5E69A64}" srcId="{B6493C3A-0627-42AC-B263-775F520D7E91}" destId="{ECC15B24-0C40-4317-9C69-7E91DA01757F}" srcOrd="0" destOrd="0" parTransId="{7E7D0143-208B-4BB7-8A9E-220F3325B816}" sibTransId="{F06F014B-6724-4CCD-89A4-C7813D3F7AEF}"/>
    <dgm:cxn modelId="{9F778E47-DE13-4965-8B1A-6CBC02B8C6B2}" srcId="{12A7BD0B-95FB-40FC-8645-3B254F3615AF}" destId="{0F61A40A-4D51-421E-947E-981E1F20624F}" srcOrd="0" destOrd="0" parTransId="{F747977F-B738-4835-A8A3-C5AD2271B232}" sibTransId="{3838B52A-38C3-4770-B7E0-2D5C3E2C4207}"/>
    <dgm:cxn modelId="{26CDB47D-13FE-4A94-A7B4-A76F81FD6573}" srcId="{B6493C3A-0627-42AC-B263-775F520D7E91}" destId="{F9B6CB9D-89B3-4680-AF4E-E2263BC049DD}" srcOrd="4" destOrd="0" parTransId="{B32A6817-15F4-4F99-8033-ADA3A3986629}" sibTransId="{31BB169C-8088-42AD-B5BA-C46918030FA7}"/>
    <dgm:cxn modelId="{67E13ECA-D2DC-4EB2-8FF1-3B9C553DB2F3}" type="presOf" srcId="{B6493C3A-0627-42AC-B263-775F520D7E91}" destId="{C146D7D8-E019-4E22-9D8E-3F1BDA882DE0}" srcOrd="0" destOrd="0" presId="urn:microsoft.com/office/officeart/2005/8/layout/chevron2"/>
    <dgm:cxn modelId="{2E9F6ABA-8D9F-43F9-9055-86A893F0C822}" type="presOf" srcId="{B893A039-A99F-4050-A961-EF113566625A}" destId="{9E5EE530-D8AA-4F8B-8AC7-18E58463D3B4}" srcOrd="0" destOrd="0" presId="urn:microsoft.com/office/officeart/2005/8/layout/chevron2"/>
    <dgm:cxn modelId="{874B875C-DCD4-433C-9437-CF360E9C82C9}" srcId="{F9B6CB9D-89B3-4680-AF4E-E2263BC049DD}" destId="{42E69911-1A5C-4E6F-9FAD-4F77E537C5D1}" srcOrd="0" destOrd="0" parTransId="{D4DA5793-05DA-4479-B017-4FD55535C2F3}" sibTransId="{394A4107-2C72-4B6E-8036-3A37F97AB32F}"/>
    <dgm:cxn modelId="{8F655653-08DB-4E85-BCBA-9C92D8551C25}" srcId="{0615CDDA-9401-4B3E-B97C-0041E560B598}" destId="{B893A039-A99F-4050-A961-EF113566625A}" srcOrd="0" destOrd="0" parTransId="{63468528-50D3-4B74-ABF3-6F4AF1289E04}" sibTransId="{A890BEB5-6341-419F-B285-6B6DF417923E}"/>
    <dgm:cxn modelId="{FCDC8E77-98D4-46C3-BF79-259A19C50ADE}" srcId="{B6493C3A-0627-42AC-B263-775F520D7E91}" destId="{E7A78DFF-C593-42AE-B120-12634D54946E}" srcOrd="1" destOrd="0" parTransId="{297EBA33-4900-4D9D-9D9C-F0ECC2CF2510}" sibTransId="{EC7EBF89-10A2-4526-AB53-F0738F3C9E05}"/>
    <dgm:cxn modelId="{A50A727B-3EC5-4AF2-A751-48AEEC5E2010}" type="presOf" srcId="{12A7BD0B-95FB-40FC-8645-3B254F3615AF}" destId="{B435C761-708C-4391-9989-6A72A679FA5D}" srcOrd="0" destOrd="0" presId="urn:microsoft.com/office/officeart/2005/8/layout/chevron2"/>
    <dgm:cxn modelId="{AB4DBF39-7A1F-485B-A036-DA42D569D8D1}" type="presOf" srcId="{42E69911-1A5C-4E6F-9FAD-4F77E537C5D1}" destId="{1972C906-9C37-4A91-9CB3-5B9FC679E275}" srcOrd="0" destOrd="0" presId="urn:microsoft.com/office/officeart/2005/8/layout/chevron2"/>
    <dgm:cxn modelId="{C4A3C2B2-B3F3-46D9-AB44-23BE5A8B2B00}" type="presOf" srcId="{F9B6CB9D-89B3-4680-AF4E-E2263BC049DD}" destId="{574E30E3-3A32-4CFA-92FB-541644366C23}" srcOrd="0" destOrd="0" presId="urn:microsoft.com/office/officeart/2005/8/layout/chevron2"/>
    <dgm:cxn modelId="{3E4C4E3A-D6C3-4CD7-9D1E-6F1CB1522E95}" type="presParOf" srcId="{C146D7D8-E019-4E22-9D8E-3F1BDA882DE0}" destId="{CA249214-6D15-43E9-9EEC-8263B9D264F3}" srcOrd="0" destOrd="0" presId="urn:microsoft.com/office/officeart/2005/8/layout/chevron2"/>
    <dgm:cxn modelId="{4E79A03D-2FF0-481B-B9E2-5FF45312AAFF}" type="presParOf" srcId="{CA249214-6D15-43E9-9EEC-8263B9D264F3}" destId="{979CD6F7-E52F-4DAF-8B76-08312874CDD9}" srcOrd="0" destOrd="0" presId="urn:microsoft.com/office/officeart/2005/8/layout/chevron2"/>
    <dgm:cxn modelId="{0E5BB166-18E9-4E40-AB3E-9EB7E4048D1A}" type="presParOf" srcId="{CA249214-6D15-43E9-9EEC-8263B9D264F3}" destId="{8F71A646-A79A-4303-A470-F5E813CA7D8A}" srcOrd="1" destOrd="0" presId="urn:microsoft.com/office/officeart/2005/8/layout/chevron2"/>
    <dgm:cxn modelId="{4FB94E54-5099-4882-84E7-B97839AED2A5}" type="presParOf" srcId="{C146D7D8-E019-4E22-9D8E-3F1BDA882DE0}" destId="{3DBC311A-F38C-45B3-AEEE-AD7C1FF548E8}" srcOrd="1" destOrd="0" presId="urn:microsoft.com/office/officeart/2005/8/layout/chevron2"/>
    <dgm:cxn modelId="{421204C8-5677-41F0-B93C-E6356D40DF79}" type="presParOf" srcId="{C146D7D8-E019-4E22-9D8E-3F1BDA882DE0}" destId="{F29B6423-1546-4B42-B611-878F5E3310C1}" srcOrd="2" destOrd="0" presId="urn:microsoft.com/office/officeart/2005/8/layout/chevron2"/>
    <dgm:cxn modelId="{54450BB4-D59A-4B8B-BCAF-B2083E9CB45B}" type="presParOf" srcId="{F29B6423-1546-4B42-B611-878F5E3310C1}" destId="{46B72F92-9801-4186-B2CE-B5F3C925C354}" srcOrd="0" destOrd="0" presId="urn:microsoft.com/office/officeart/2005/8/layout/chevron2"/>
    <dgm:cxn modelId="{5A7199D5-0DB2-4ACE-B496-BB1035DACE64}" type="presParOf" srcId="{F29B6423-1546-4B42-B611-878F5E3310C1}" destId="{5FEC5C3B-A72B-4A6B-8ED0-E9B45DD5D1F2}" srcOrd="1" destOrd="0" presId="urn:microsoft.com/office/officeart/2005/8/layout/chevron2"/>
    <dgm:cxn modelId="{42192AF0-760B-4D24-B578-15CC12F19503}" type="presParOf" srcId="{C146D7D8-E019-4E22-9D8E-3F1BDA882DE0}" destId="{50D39645-33A1-40AA-8EE9-2EFDA467A3E6}" srcOrd="3" destOrd="0" presId="urn:microsoft.com/office/officeart/2005/8/layout/chevron2"/>
    <dgm:cxn modelId="{2CE8411B-35E8-4B39-804A-275883DCCA35}" type="presParOf" srcId="{C146D7D8-E019-4E22-9D8E-3F1BDA882DE0}" destId="{A6CB19D4-65D4-4A1D-B128-9DDCEA15B03F}" srcOrd="4" destOrd="0" presId="urn:microsoft.com/office/officeart/2005/8/layout/chevron2"/>
    <dgm:cxn modelId="{F5182F64-B8ED-4EAC-8C04-253885BB3AA8}" type="presParOf" srcId="{A6CB19D4-65D4-4A1D-B128-9DDCEA15B03F}" destId="{C0F0ABAF-0CB6-49AD-B2A1-251561664212}" srcOrd="0" destOrd="0" presId="urn:microsoft.com/office/officeart/2005/8/layout/chevron2"/>
    <dgm:cxn modelId="{B49A2FDC-0179-47A5-9EDF-71071A3A99BA}" type="presParOf" srcId="{A6CB19D4-65D4-4A1D-B128-9DDCEA15B03F}" destId="{9E5EE530-D8AA-4F8B-8AC7-18E58463D3B4}" srcOrd="1" destOrd="0" presId="urn:microsoft.com/office/officeart/2005/8/layout/chevron2"/>
    <dgm:cxn modelId="{187190D7-314C-4CD1-9E15-2579FE36D9C0}" type="presParOf" srcId="{C146D7D8-E019-4E22-9D8E-3F1BDA882DE0}" destId="{B7C36ACD-97F9-4D9E-8AFF-672EFCE9E04B}" srcOrd="5" destOrd="0" presId="urn:microsoft.com/office/officeart/2005/8/layout/chevron2"/>
    <dgm:cxn modelId="{8B953BEF-AC64-4552-9370-6B6B7C6F7615}" type="presParOf" srcId="{C146D7D8-E019-4E22-9D8E-3F1BDA882DE0}" destId="{7991933C-7479-4517-B299-6F1A2585CBFA}" srcOrd="6" destOrd="0" presId="urn:microsoft.com/office/officeart/2005/8/layout/chevron2"/>
    <dgm:cxn modelId="{418E025C-ED0E-4892-B7F2-ABE19664452A}" type="presParOf" srcId="{7991933C-7479-4517-B299-6F1A2585CBFA}" destId="{B435C761-708C-4391-9989-6A72A679FA5D}" srcOrd="0" destOrd="0" presId="urn:microsoft.com/office/officeart/2005/8/layout/chevron2"/>
    <dgm:cxn modelId="{8320D93C-259A-4227-B15E-A72B05E48C9C}" type="presParOf" srcId="{7991933C-7479-4517-B299-6F1A2585CBFA}" destId="{7A39C375-679F-4F23-9A49-B53662DA6AEA}" srcOrd="1" destOrd="0" presId="urn:microsoft.com/office/officeart/2005/8/layout/chevron2"/>
    <dgm:cxn modelId="{E19E823D-7D74-4A72-99DC-E7E698EBE5F0}" type="presParOf" srcId="{C146D7D8-E019-4E22-9D8E-3F1BDA882DE0}" destId="{293D99B4-785C-491B-B1E5-AB89862FA829}" srcOrd="7" destOrd="0" presId="urn:microsoft.com/office/officeart/2005/8/layout/chevron2"/>
    <dgm:cxn modelId="{807CDB59-9298-41C8-AB9C-EA6D248D2B2D}" type="presParOf" srcId="{C146D7D8-E019-4E22-9D8E-3F1BDA882DE0}" destId="{5E023D9E-8F17-4918-9CE4-1D5F3731FDD4}" srcOrd="8" destOrd="0" presId="urn:microsoft.com/office/officeart/2005/8/layout/chevron2"/>
    <dgm:cxn modelId="{2166E9B4-4933-4B2A-BD27-9EF4510F16C7}" type="presParOf" srcId="{5E023D9E-8F17-4918-9CE4-1D5F3731FDD4}" destId="{574E30E3-3A32-4CFA-92FB-541644366C23}" srcOrd="0" destOrd="0" presId="urn:microsoft.com/office/officeart/2005/8/layout/chevron2"/>
    <dgm:cxn modelId="{417BD734-6093-4276-ABEE-799698603753}" type="presParOf" srcId="{5E023D9E-8F17-4918-9CE4-1D5F3731FDD4}" destId="{1972C906-9C37-4A91-9CB3-5B9FC679E27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CD6F7-E52F-4DAF-8B76-08312874CDD9}">
      <dsp:nvSpPr>
        <dsp:cNvPr id="0" name=""/>
        <dsp:cNvSpPr/>
      </dsp:nvSpPr>
      <dsp:spPr>
        <a:xfrm rot="5400000">
          <a:off x="-138745" y="139977"/>
          <a:ext cx="924967" cy="6474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S" sz="1600" kern="1200" dirty="0"/>
        </a:p>
      </dsp:txBody>
      <dsp:txXfrm rot="-5400000">
        <a:off x="1" y="324971"/>
        <a:ext cx="647477" cy="277490"/>
      </dsp:txXfrm>
    </dsp:sp>
    <dsp:sp modelId="{8F71A646-A79A-4303-A470-F5E813CA7D8A}">
      <dsp:nvSpPr>
        <dsp:cNvPr id="0" name=""/>
        <dsp:cNvSpPr/>
      </dsp:nvSpPr>
      <dsp:spPr>
        <a:xfrm rot="5400000">
          <a:off x="4912715" y="-4264005"/>
          <a:ext cx="601228" cy="91317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S" sz="3700" kern="1200" dirty="0"/>
            <a:t>Dirección</a:t>
          </a:r>
        </a:p>
      </dsp:txBody>
      <dsp:txXfrm rot="-5400000">
        <a:off x="647477" y="30583"/>
        <a:ext cx="9102355" cy="542528"/>
      </dsp:txXfrm>
    </dsp:sp>
    <dsp:sp modelId="{46B72F92-9801-4186-B2CE-B5F3C925C354}">
      <dsp:nvSpPr>
        <dsp:cNvPr id="0" name=""/>
        <dsp:cNvSpPr/>
      </dsp:nvSpPr>
      <dsp:spPr>
        <a:xfrm rot="5400000">
          <a:off x="-138745" y="945541"/>
          <a:ext cx="924967" cy="6474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S" sz="1600" kern="1200"/>
        </a:p>
      </dsp:txBody>
      <dsp:txXfrm rot="-5400000">
        <a:off x="1" y="1130535"/>
        <a:ext cx="647477" cy="277490"/>
      </dsp:txXfrm>
    </dsp:sp>
    <dsp:sp modelId="{5FEC5C3B-A72B-4A6B-8ED0-E9B45DD5D1F2}">
      <dsp:nvSpPr>
        <dsp:cNvPr id="0" name=""/>
        <dsp:cNvSpPr/>
      </dsp:nvSpPr>
      <dsp:spPr>
        <a:xfrm rot="5400000">
          <a:off x="4912715" y="-3458441"/>
          <a:ext cx="601228" cy="91317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S" sz="3700" kern="1200" dirty="0"/>
            <a:t>Liderazgo</a:t>
          </a:r>
        </a:p>
      </dsp:txBody>
      <dsp:txXfrm rot="-5400000">
        <a:off x="647477" y="836147"/>
        <a:ext cx="9102355" cy="542528"/>
      </dsp:txXfrm>
    </dsp:sp>
    <dsp:sp modelId="{C0F0ABAF-0CB6-49AD-B2A1-251561664212}">
      <dsp:nvSpPr>
        <dsp:cNvPr id="0" name=""/>
        <dsp:cNvSpPr/>
      </dsp:nvSpPr>
      <dsp:spPr>
        <a:xfrm rot="5400000">
          <a:off x="-138745" y="1751105"/>
          <a:ext cx="924967" cy="6474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S" sz="1600" kern="1200" dirty="0"/>
        </a:p>
      </dsp:txBody>
      <dsp:txXfrm rot="-5400000">
        <a:off x="1" y="1936099"/>
        <a:ext cx="647477" cy="277490"/>
      </dsp:txXfrm>
    </dsp:sp>
    <dsp:sp modelId="{9E5EE530-D8AA-4F8B-8AC7-18E58463D3B4}">
      <dsp:nvSpPr>
        <dsp:cNvPr id="0" name=""/>
        <dsp:cNvSpPr/>
      </dsp:nvSpPr>
      <dsp:spPr>
        <a:xfrm rot="5400000">
          <a:off x="4912715" y="-2652877"/>
          <a:ext cx="601228" cy="91317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S" sz="3700" kern="1200" dirty="0"/>
            <a:t>Motivación</a:t>
          </a:r>
        </a:p>
      </dsp:txBody>
      <dsp:txXfrm rot="-5400000">
        <a:off x="647477" y="1641711"/>
        <a:ext cx="9102355" cy="542528"/>
      </dsp:txXfrm>
    </dsp:sp>
    <dsp:sp modelId="{B435C761-708C-4391-9989-6A72A679FA5D}">
      <dsp:nvSpPr>
        <dsp:cNvPr id="0" name=""/>
        <dsp:cNvSpPr/>
      </dsp:nvSpPr>
      <dsp:spPr>
        <a:xfrm rot="5400000">
          <a:off x="-138745" y="2556669"/>
          <a:ext cx="924967" cy="6474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S" sz="1900" kern="1200"/>
        </a:p>
      </dsp:txBody>
      <dsp:txXfrm rot="-5400000">
        <a:off x="1" y="2741663"/>
        <a:ext cx="647477" cy="277490"/>
      </dsp:txXfrm>
    </dsp:sp>
    <dsp:sp modelId="{7A39C375-679F-4F23-9A49-B53662DA6AEA}">
      <dsp:nvSpPr>
        <dsp:cNvPr id="0" name=""/>
        <dsp:cNvSpPr/>
      </dsp:nvSpPr>
      <dsp:spPr>
        <a:xfrm rot="5400000">
          <a:off x="4912715" y="-1785856"/>
          <a:ext cx="601228" cy="91317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S" sz="3700" kern="1200" dirty="0"/>
            <a:t>Casos</a:t>
          </a:r>
        </a:p>
      </dsp:txBody>
      <dsp:txXfrm rot="-5400000">
        <a:off x="647477" y="2508732"/>
        <a:ext cx="9102355" cy="542528"/>
      </dsp:txXfrm>
    </dsp:sp>
    <dsp:sp modelId="{574E30E3-3A32-4CFA-92FB-541644366C23}">
      <dsp:nvSpPr>
        <dsp:cNvPr id="0" name=""/>
        <dsp:cNvSpPr/>
      </dsp:nvSpPr>
      <dsp:spPr>
        <a:xfrm rot="5400000">
          <a:off x="-138745" y="3362233"/>
          <a:ext cx="924967" cy="6474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S" sz="1900" kern="1200"/>
        </a:p>
      </dsp:txBody>
      <dsp:txXfrm rot="-5400000">
        <a:off x="1" y="3547227"/>
        <a:ext cx="647477" cy="277490"/>
      </dsp:txXfrm>
    </dsp:sp>
    <dsp:sp modelId="{1972C906-9C37-4A91-9CB3-5B9FC679E275}">
      <dsp:nvSpPr>
        <dsp:cNvPr id="0" name=""/>
        <dsp:cNvSpPr/>
      </dsp:nvSpPr>
      <dsp:spPr>
        <a:xfrm rot="5400000">
          <a:off x="4912715" y="-1041749"/>
          <a:ext cx="601228" cy="91317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es-ES" sz="3700" kern="1200"/>
            <a:t>Competencias profesionales</a:t>
          </a:r>
        </a:p>
      </dsp:txBody>
      <dsp:txXfrm rot="-5400000">
        <a:off x="647477" y="3252839"/>
        <a:ext cx="9102355" cy="5425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B129C17-9205-4554-BF5C-070656C216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xmlns="" id="{0B41E939-D5BE-4B7F-BCD2-05DCC4E5E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58C64D-66BC-4563-89FD-54DD4A2A4C9D}" type="datetime1">
              <a:rPr lang="es-ES" smtClean="0"/>
              <a:t>11/03/2022</a:t>
            </a:fld>
            <a:endParaRPr lang="es-ES" dirty="0"/>
          </a:p>
        </p:txBody>
      </p:sp>
      <p:sp>
        <p:nvSpPr>
          <p:cNvPr id="4" name="Marcador de pie de página 3">
            <a:extLst>
              <a:ext uri="{FF2B5EF4-FFF2-40B4-BE49-F238E27FC236}">
                <a16:creationId xmlns:a16="http://schemas.microsoft.com/office/drawing/2014/main" xmlns="" id="{F61800B1-1D76-46D4-ADAF-FD5EA7AFB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xmlns="" id="{FCBFA674-DC58-422B-8963-09FD1B05ED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42FE58-2C2A-433E-A3EF-B39ACF97315A}" type="slidenum">
              <a:rPr lang="es-ES" smtClean="0"/>
              <a:t>‹Nº›</a:t>
            </a:fld>
            <a:endParaRPr lang="es-ES"/>
          </a:p>
        </p:txBody>
      </p:sp>
    </p:spTree>
    <p:extLst>
      <p:ext uri="{BB962C8B-B14F-4D97-AF65-F5344CB8AC3E}">
        <p14:creationId xmlns:p14="http://schemas.microsoft.com/office/powerpoint/2010/main" val="366356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CFEAA-907C-4EDC-A00E-1E4C041D46F2}" type="datetime1">
              <a:rPr lang="es-ES" smtClean="0"/>
              <a:pPr/>
              <a:t>11/03/2022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97DC217-DF71-1A49-B3EA-559F1F43B0FF}" type="slidenum">
              <a:rPr lang="es-ES" noProof="0" smtClean="0"/>
              <a:t>‹Nº›</a:t>
            </a:fld>
            <a:endParaRPr lang="es-ES" noProof="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noProof="0"/>
          </a:p>
        </p:txBody>
      </p:sp>
      <p:sp>
        <p:nvSpPr>
          <p:cNvPr id="4" name="Marcador de número de diapositiva 3"/>
          <p:cNvSpPr>
            <a:spLocks noGrp="1"/>
          </p:cNvSpPr>
          <p:nvPr>
            <p:ph type="sldNum" sz="quarter" idx="5"/>
          </p:nvPr>
        </p:nvSpPr>
        <p:spPr/>
        <p:txBody>
          <a:bodyPr rtlCol="0"/>
          <a:lstStyle/>
          <a:p>
            <a:pPr rtl="0"/>
            <a:fld id="{F97DC217-DF71-1A49-B3EA-559F1F43B0FF}" type="slidenum">
              <a:rPr lang="es-ES" smtClean="0"/>
              <a:t>1</a:t>
            </a:fld>
            <a:endParaRPr lang="es-ES"/>
          </a:p>
        </p:txBody>
      </p:sp>
    </p:spTree>
    <p:extLst>
      <p:ext uri="{BB962C8B-B14F-4D97-AF65-F5344CB8AC3E}">
        <p14:creationId xmlns:p14="http://schemas.microsoft.com/office/powerpoint/2010/main" val="427772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10</a:t>
            </a:fld>
            <a:endParaRPr lang="es-ES"/>
          </a:p>
        </p:txBody>
      </p:sp>
    </p:spTree>
    <p:extLst>
      <p:ext uri="{BB962C8B-B14F-4D97-AF65-F5344CB8AC3E}">
        <p14:creationId xmlns:p14="http://schemas.microsoft.com/office/powerpoint/2010/main" val="423638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11</a:t>
            </a:fld>
            <a:endParaRPr lang="es-ES"/>
          </a:p>
        </p:txBody>
      </p:sp>
    </p:spTree>
    <p:extLst>
      <p:ext uri="{BB962C8B-B14F-4D97-AF65-F5344CB8AC3E}">
        <p14:creationId xmlns:p14="http://schemas.microsoft.com/office/powerpoint/2010/main" val="198775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12</a:t>
            </a:fld>
            <a:endParaRPr lang="es-ES"/>
          </a:p>
        </p:txBody>
      </p:sp>
    </p:spTree>
    <p:extLst>
      <p:ext uri="{BB962C8B-B14F-4D97-AF65-F5344CB8AC3E}">
        <p14:creationId xmlns:p14="http://schemas.microsoft.com/office/powerpoint/2010/main" val="243759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13</a:t>
            </a:fld>
            <a:endParaRPr lang="es-ES"/>
          </a:p>
        </p:txBody>
      </p:sp>
    </p:spTree>
    <p:extLst>
      <p:ext uri="{BB962C8B-B14F-4D97-AF65-F5344CB8AC3E}">
        <p14:creationId xmlns:p14="http://schemas.microsoft.com/office/powerpoint/2010/main" val="4173929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14</a:t>
            </a:fld>
            <a:endParaRPr lang="es-ES"/>
          </a:p>
        </p:txBody>
      </p:sp>
    </p:spTree>
    <p:extLst>
      <p:ext uri="{BB962C8B-B14F-4D97-AF65-F5344CB8AC3E}">
        <p14:creationId xmlns:p14="http://schemas.microsoft.com/office/powerpoint/2010/main" val="167718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15</a:t>
            </a:fld>
            <a:endParaRPr lang="es-ES"/>
          </a:p>
        </p:txBody>
      </p:sp>
    </p:spTree>
    <p:extLst>
      <p:ext uri="{BB962C8B-B14F-4D97-AF65-F5344CB8AC3E}">
        <p14:creationId xmlns:p14="http://schemas.microsoft.com/office/powerpoint/2010/main" val="23317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16</a:t>
            </a:fld>
            <a:endParaRPr lang="es-ES"/>
          </a:p>
        </p:txBody>
      </p:sp>
    </p:spTree>
    <p:extLst>
      <p:ext uri="{BB962C8B-B14F-4D97-AF65-F5344CB8AC3E}">
        <p14:creationId xmlns:p14="http://schemas.microsoft.com/office/powerpoint/2010/main" val="1700561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17</a:t>
            </a:fld>
            <a:endParaRPr lang="es-ES"/>
          </a:p>
        </p:txBody>
      </p:sp>
    </p:spTree>
    <p:extLst>
      <p:ext uri="{BB962C8B-B14F-4D97-AF65-F5344CB8AC3E}">
        <p14:creationId xmlns:p14="http://schemas.microsoft.com/office/powerpoint/2010/main" val="76974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18</a:t>
            </a:fld>
            <a:endParaRPr lang="es-ES"/>
          </a:p>
        </p:txBody>
      </p:sp>
    </p:spTree>
    <p:extLst>
      <p:ext uri="{BB962C8B-B14F-4D97-AF65-F5344CB8AC3E}">
        <p14:creationId xmlns:p14="http://schemas.microsoft.com/office/powerpoint/2010/main" val="1752507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19</a:t>
            </a:fld>
            <a:endParaRPr lang="es-ES"/>
          </a:p>
        </p:txBody>
      </p:sp>
    </p:spTree>
    <p:extLst>
      <p:ext uri="{BB962C8B-B14F-4D97-AF65-F5344CB8AC3E}">
        <p14:creationId xmlns:p14="http://schemas.microsoft.com/office/powerpoint/2010/main" val="3654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a:t>
            </a:fld>
            <a:endParaRPr lang="es-ES"/>
          </a:p>
        </p:txBody>
      </p:sp>
    </p:spTree>
    <p:extLst>
      <p:ext uri="{BB962C8B-B14F-4D97-AF65-F5344CB8AC3E}">
        <p14:creationId xmlns:p14="http://schemas.microsoft.com/office/powerpoint/2010/main" val="2882057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20</a:t>
            </a:fld>
            <a:endParaRPr lang="es-ES"/>
          </a:p>
        </p:txBody>
      </p:sp>
    </p:spTree>
    <p:extLst>
      <p:ext uri="{BB962C8B-B14F-4D97-AF65-F5344CB8AC3E}">
        <p14:creationId xmlns:p14="http://schemas.microsoft.com/office/powerpoint/2010/main" val="2446930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21</a:t>
            </a:fld>
            <a:endParaRPr lang="es-ES"/>
          </a:p>
        </p:txBody>
      </p:sp>
    </p:spTree>
    <p:extLst>
      <p:ext uri="{BB962C8B-B14F-4D97-AF65-F5344CB8AC3E}">
        <p14:creationId xmlns:p14="http://schemas.microsoft.com/office/powerpoint/2010/main" val="16070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22</a:t>
            </a:fld>
            <a:endParaRPr lang="es-ES"/>
          </a:p>
        </p:txBody>
      </p:sp>
    </p:spTree>
    <p:extLst>
      <p:ext uri="{BB962C8B-B14F-4D97-AF65-F5344CB8AC3E}">
        <p14:creationId xmlns:p14="http://schemas.microsoft.com/office/powerpoint/2010/main" val="179981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23</a:t>
            </a:fld>
            <a:endParaRPr lang="es-ES"/>
          </a:p>
        </p:txBody>
      </p:sp>
    </p:spTree>
    <p:extLst>
      <p:ext uri="{BB962C8B-B14F-4D97-AF65-F5344CB8AC3E}">
        <p14:creationId xmlns:p14="http://schemas.microsoft.com/office/powerpoint/2010/main" val="647570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24</a:t>
            </a:fld>
            <a:endParaRPr lang="es-ES"/>
          </a:p>
        </p:txBody>
      </p:sp>
    </p:spTree>
    <p:extLst>
      <p:ext uri="{BB962C8B-B14F-4D97-AF65-F5344CB8AC3E}">
        <p14:creationId xmlns:p14="http://schemas.microsoft.com/office/powerpoint/2010/main" val="283857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25</a:t>
            </a:fld>
            <a:endParaRPr lang="es-ES"/>
          </a:p>
        </p:txBody>
      </p:sp>
    </p:spTree>
    <p:extLst>
      <p:ext uri="{BB962C8B-B14F-4D97-AF65-F5344CB8AC3E}">
        <p14:creationId xmlns:p14="http://schemas.microsoft.com/office/powerpoint/2010/main" val="233857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26</a:t>
            </a:fld>
            <a:endParaRPr lang="es-ES"/>
          </a:p>
        </p:txBody>
      </p:sp>
    </p:spTree>
    <p:extLst>
      <p:ext uri="{BB962C8B-B14F-4D97-AF65-F5344CB8AC3E}">
        <p14:creationId xmlns:p14="http://schemas.microsoft.com/office/powerpoint/2010/main" val="1666957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27</a:t>
            </a:fld>
            <a:endParaRPr lang="es-ES"/>
          </a:p>
        </p:txBody>
      </p:sp>
    </p:spTree>
    <p:extLst>
      <p:ext uri="{BB962C8B-B14F-4D97-AF65-F5344CB8AC3E}">
        <p14:creationId xmlns:p14="http://schemas.microsoft.com/office/powerpoint/2010/main" val="2149042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28</a:t>
            </a:fld>
            <a:endParaRPr lang="es-ES"/>
          </a:p>
        </p:txBody>
      </p:sp>
    </p:spTree>
    <p:extLst>
      <p:ext uri="{BB962C8B-B14F-4D97-AF65-F5344CB8AC3E}">
        <p14:creationId xmlns:p14="http://schemas.microsoft.com/office/powerpoint/2010/main" val="3629563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29</a:t>
            </a:fld>
            <a:endParaRPr lang="es-ES"/>
          </a:p>
        </p:txBody>
      </p:sp>
    </p:spTree>
    <p:extLst>
      <p:ext uri="{BB962C8B-B14F-4D97-AF65-F5344CB8AC3E}">
        <p14:creationId xmlns:p14="http://schemas.microsoft.com/office/powerpoint/2010/main" val="49702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3</a:t>
            </a:fld>
            <a:endParaRPr lang="es-ES"/>
          </a:p>
        </p:txBody>
      </p:sp>
    </p:spTree>
    <p:extLst>
      <p:ext uri="{BB962C8B-B14F-4D97-AF65-F5344CB8AC3E}">
        <p14:creationId xmlns:p14="http://schemas.microsoft.com/office/powerpoint/2010/main" val="889602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30</a:t>
            </a:fld>
            <a:endParaRPr lang="es-ES"/>
          </a:p>
        </p:txBody>
      </p:sp>
    </p:spTree>
    <p:extLst>
      <p:ext uri="{BB962C8B-B14F-4D97-AF65-F5344CB8AC3E}">
        <p14:creationId xmlns:p14="http://schemas.microsoft.com/office/powerpoint/2010/main" val="3009781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31</a:t>
            </a:fld>
            <a:endParaRPr lang="es-ES"/>
          </a:p>
        </p:txBody>
      </p:sp>
    </p:spTree>
    <p:extLst>
      <p:ext uri="{BB962C8B-B14F-4D97-AF65-F5344CB8AC3E}">
        <p14:creationId xmlns:p14="http://schemas.microsoft.com/office/powerpoint/2010/main" val="1386980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32</a:t>
            </a:fld>
            <a:endParaRPr lang="es-ES"/>
          </a:p>
        </p:txBody>
      </p:sp>
    </p:spTree>
    <p:extLst>
      <p:ext uri="{BB962C8B-B14F-4D97-AF65-F5344CB8AC3E}">
        <p14:creationId xmlns:p14="http://schemas.microsoft.com/office/powerpoint/2010/main" val="289767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4</a:t>
            </a:fld>
            <a:endParaRPr lang="es-ES"/>
          </a:p>
        </p:txBody>
      </p:sp>
    </p:spTree>
    <p:extLst>
      <p:ext uri="{BB962C8B-B14F-4D97-AF65-F5344CB8AC3E}">
        <p14:creationId xmlns:p14="http://schemas.microsoft.com/office/powerpoint/2010/main" val="156933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5</a:t>
            </a:fld>
            <a:endParaRPr lang="es-ES"/>
          </a:p>
        </p:txBody>
      </p:sp>
    </p:spTree>
    <p:extLst>
      <p:ext uri="{BB962C8B-B14F-4D97-AF65-F5344CB8AC3E}">
        <p14:creationId xmlns:p14="http://schemas.microsoft.com/office/powerpoint/2010/main" val="231092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6</a:t>
            </a:fld>
            <a:endParaRPr lang="es-ES"/>
          </a:p>
        </p:txBody>
      </p:sp>
    </p:spTree>
    <p:extLst>
      <p:ext uri="{BB962C8B-B14F-4D97-AF65-F5344CB8AC3E}">
        <p14:creationId xmlns:p14="http://schemas.microsoft.com/office/powerpoint/2010/main" val="81076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7</a:t>
            </a:fld>
            <a:endParaRPr lang="es-ES"/>
          </a:p>
        </p:txBody>
      </p:sp>
    </p:spTree>
    <p:extLst>
      <p:ext uri="{BB962C8B-B14F-4D97-AF65-F5344CB8AC3E}">
        <p14:creationId xmlns:p14="http://schemas.microsoft.com/office/powerpoint/2010/main" val="347613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8</a:t>
            </a:fld>
            <a:endParaRPr lang="es-ES"/>
          </a:p>
        </p:txBody>
      </p:sp>
    </p:spTree>
    <p:extLst>
      <p:ext uri="{BB962C8B-B14F-4D97-AF65-F5344CB8AC3E}">
        <p14:creationId xmlns:p14="http://schemas.microsoft.com/office/powerpoint/2010/main" val="260401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F97DC217-DF71-1A49-B3EA-559F1F43B0FF}" type="slidenum">
              <a:rPr lang="es-ES" smtClean="0"/>
              <a:t>9</a:t>
            </a:fld>
            <a:endParaRPr lang="es-ES"/>
          </a:p>
        </p:txBody>
      </p:sp>
    </p:spTree>
    <p:extLst>
      <p:ext uri="{BB962C8B-B14F-4D97-AF65-F5344CB8AC3E}">
        <p14:creationId xmlns:p14="http://schemas.microsoft.com/office/powerpoint/2010/main" val="119466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4248F2-5264-4601-AA0B-6C092F77F2DD}"/>
              </a:ext>
            </a:extLst>
          </p:cNvPr>
          <p:cNvSpPr>
            <a:spLocks noGrp="1"/>
          </p:cNvSpPr>
          <p:nvPr>
            <p:ph type="ctrTitle"/>
          </p:nvPr>
        </p:nvSpPr>
        <p:spPr>
          <a:xfrm>
            <a:off x="1167493" y="1122363"/>
            <a:ext cx="7096933" cy="2387600"/>
          </a:xfrm>
        </p:spPr>
        <p:txBody>
          <a:bodyPr rtlCol="0" anchor="b">
            <a:noAutofit/>
          </a:bodyPr>
          <a:lstStyle>
            <a:lvl1pPr algn="l">
              <a:defRPr sz="6000" b="1">
                <a:latin typeface="+mj-lt"/>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DCFB69D3-5632-4285-A209-9DCA67DA668C}"/>
              </a:ext>
            </a:extLst>
          </p:cNvPr>
          <p:cNvSpPr>
            <a:spLocks noGrp="1"/>
          </p:cNvSpPr>
          <p:nvPr>
            <p:ph type="subTitle" idx="1" hasCustomPrompt="1"/>
          </p:nvPr>
        </p:nvSpPr>
        <p:spPr>
          <a:xfrm>
            <a:off x="1167493" y="3602038"/>
            <a:ext cx="9500507" cy="806675"/>
          </a:xfrm>
        </p:spPr>
        <p:txBody>
          <a:bodyPr rtlCol="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Haga clic para editar el estilo de subtítulo del patrón</a:t>
            </a:r>
          </a:p>
        </p:txBody>
      </p:sp>
      <p:sp>
        <p:nvSpPr>
          <p:cNvPr id="4" name="Rectángulo 3">
            <a:extLst>
              <a:ext uri="{FF2B5EF4-FFF2-40B4-BE49-F238E27FC236}">
                <a16:creationId xmlns:a16="http://schemas.microsoft.com/office/drawing/2014/main" xmlns=""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Elipse 4">
            <a:extLst>
              <a:ext uri="{FF2B5EF4-FFF2-40B4-BE49-F238E27FC236}">
                <a16:creationId xmlns:a16="http://schemas.microsoft.com/office/drawing/2014/main" xmlns=""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Forma libre 10">
            <a:extLst>
              <a:ext uri="{FF2B5EF4-FFF2-40B4-BE49-F238E27FC236}">
                <a16:creationId xmlns:a16="http://schemas.microsoft.com/office/drawing/2014/main" xmlns=""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9" name="Forma libre 8">
            <a:extLst>
              <a:ext uri="{FF2B5EF4-FFF2-40B4-BE49-F238E27FC236}">
                <a16:creationId xmlns:a16="http://schemas.microsoft.com/office/drawing/2014/main" xmlns=""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nvGrpSpPr>
          <p:cNvPr id="6" name="Grupo 5">
            <a:extLst>
              <a:ext uri="{FF2B5EF4-FFF2-40B4-BE49-F238E27FC236}">
                <a16:creationId xmlns:a16="http://schemas.microsoft.com/office/drawing/2014/main" xmlns="" id="{F15FBB50-09C8-B64E-AE57-67C5E70810CB}"/>
              </a:ext>
            </a:extLst>
          </p:cNvPr>
          <p:cNvGrpSpPr/>
          <p:nvPr userDrawn="1"/>
        </p:nvGrpSpPr>
        <p:grpSpPr>
          <a:xfrm>
            <a:off x="8264427" y="-3419"/>
            <a:ext cx="3927573" cy="3165022"/>
            <a:chOff x="9857014" y="13834"/>
            <a:chExt cx="2334986" cy="1881641"/>
          </a:xfrm>
        </p:grpSpPr>
        <p:sp>
          <p:nvSpPr>
            <p:cNvPr id="15" name="Forma libre 14">
              <a:extLst>
                <a:ext uri="{FF2B5EF4-FFF2-40B4-BE49-F238E27FC236}">
                  <a16:creationId xmlns:a16="http://schemas.microsoft.com/office/drawing/2014/main" xmlns=""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6" name="Forma libre 15">
              <a:extLst>
                <a:ext uri="{FF2B5EF4-FFF2-40B4-BE49-F238E27FC236}">
                  <a16:creationId xmlns:a16="http://schemas.microsoft.com/office/drawing/2014/main" xmlns=""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sp>
        <p:nvSpPr>
          <p:cNvPr id="22" name="Forma libre 21">
            <a:extLst>
              <a:ext uri="{FF2B5EF4-FFF2-40B4-BE49-F238E27FC236}">
                <a16:creationId xmlns:a16="http://schemas.microsoft.com/office/drawing/2014/main" xmlns=""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8" name="Forma libre 27">
            <a:extLst>
              <a:ext uri="{FF2B5EF4-FFF2-40B4-BE49-F238E27FC236}">
                <a16:creationId xmlns:a16="http://schemas.microsoft.com/office/drawing/2014/main" xmlns=""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Escala de tiempo">
    <p:bg>
      <p:bgPr>
        <a:solidFill>
          <a:schemeClr val="accent1"/>
        </a:solidFill>
        <a:effectLst/>
      </p:bgPr>
    </p:bg>
    <p:spTree>
      <p:nvGrpSpPr>
        <p:cNvPr id="1" name=""/>
        <p:cNvGrpSpPr/>
        <p:nvPr/>
      </p:nvGrpSpPr>
      <p:grpSpPr>
        <a:xfrm>
          <a:off x="0" y="0"/>
          <a:ext cx="0" cy="0"/>
          <a:chOff x="0" y="0"/>
          <a:chExt cx="0" cy="0"/>
        </a:xfrm>
      </p:grpSpPr>
      <p:sp>
        <p:nvSpPr>
          <p:cNvPr id="4" name="Forma libre 3">
            <a:extLst>
              <a:ext uri="{FF2B5EF4-FFF2-40B4-BE49-F238E27FC236}">
                <a16:creationId xmlns:a16="http://schemas.microsoft.com/office/drawing/2014/main" xmlns=""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xmlns=""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a16="http://schemas.microsoft.com/office/drawing/2014/main" xmlns=""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solidFill>
                  <a:schemeClr val="bg1"/>
                </a:solidFill>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fecha 3">
            <a:extLst>
              <a:ext uri="{FF2B5EF4-FFF2-40B4-BE49-F238E27FC236}">
                <a16:creationId xmlns:a16="http://schemas.microsoft.com/office/drawing/2014/main" xmlns=""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fld id="{CCA0E6ED-F59A-4085-95D8-2F411E5C30DD}" type="datetime1">
              <a:rPr lang="es-ES" noProof="0" smtClean="0"/>
              <a:t>11/03/2022</a:t>
            </a:fld>
            <a:endParaRPr lang="es-ES" noProof="0"/>
          </a:p>
        </p:txBody>
      </p:sp>
      <p:sp>
        <p:nvSpPr>
          <p:cNvPr id="11" name="Marcador de pie de página 4">
            <a:extLst>
              <a:ext uri="{FF2B5EF4-FFF2-40B4-BE49-F238E27FC236}">
                <a16:creationId xmlns:a16="http://schemas.microsoft.com/office/drawing/2014/main" xmlns=""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xmlns=""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conteni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8A6FC6F2-80B4-49A7-9448-33FE2DF0E967}"/>
              </a:ext>
            </a:extLst>
          </p:cNvPr>
          <p:cNvSpPr>
            <a:spLocks noGrp="1"/>
          </p:cNvSpPr>
          <p:nvPr>
            <p:ph idx="1"/>
          </p:nvPr>
        </p:nvSpPr>
        <p:spPr>
          <a:xfrm>
            <a:off x="1167493"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Forma libre 3">
            <a:extLst>
              <a:ext uri="{FF2B5EF4-FFF2-40B4-BE49-F238E27FC236}">
                <a16:creationId xmlns:a16="http://schemas.microsoft.com/office/drawing/2014/main" xmlns=""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xmlns=""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6" name="Forma libre 5">
            <a:extLst>
              <a:ext uri="{FF2B5EF4-FFF2-40B4-BE49-F238E27FC236}">
                <a16:creationId xmlns:a16="http://schemas.microsoft.com/office/drawing/2014/main" xmlns=""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nvGrpSpPr>
          <p:cNvPr id="9" name="Grupo 8">
            <a:extLst>
              <a:ext uri="{FF2B5EF4-FFF2-40B4-BE49-F238E27FC236}">
                <a16:creationId xmlns:a16="http://schemas.microsoft.com/office/drawing/2014/main" xmlns="" id="{9861BC34-DFBF-2D4F-B463-FCFBC08391FF}"/>
              </a:ext>
            </a:extLst>
          </p:cNvPr>
          <p:cNvGrpSpPr/>
          <p:nvPr userDrawn="1"/>
        </p:nvGrpSpPr>
        <p:grpSpPr>
          <a:xfrm>
            <a:off x="8082092" y="5590903"/>
            <a:ext cx="1572380" cy="1267097"/>
            <a:chOff x="7413403" y="4976359"/>
            <a:chExt cx="2334986" cy="1881641"/>
          </a:xfrm>
        </p:grpSpPr>
        <p:sp>
          <p:nvSpPr>
            <p:cNvPr id="7" name="Forma libre 6">
              <a:extLst>
                <a:ext uri="{FF2B5EF4-FFF2-40B4-BE49-F238E27FC236}">
                  <a16:creationId xmlns:a16="http://schemas.microsoft.com/office/drawing/2014/main" xmlns=""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8" name="Forma libre 7">
              <a:extLst>
                <a:ext uri="{FF2B5EF4-FFF2-40B4-BE49-F238E27FC236}">
                  <a16:creationId xmlns:a16="http://schemas.microsoft.com/office/drawing/2014/main" xmlns=""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grpSp>
      <p:sp>
        <p:nvSpPr>
          <p:cNvPr id="10" name="Marcador de fecha 3">
            <a:extLst>
              <a:ext uri="{FF2B5EF4-FFF2-40B4-BE49-F238E27FC236}">
                <a16:creationId xmlns:a16="http://schemas.microsoft.com/office/drawing/2014/main" xmlns=""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fld id="{81C333B6-8070-486E-8CD3-36258EACCD99}" type="datetime1">
              <a:rPr lang="es-ES" noProof="0" smtClean="0"/>
              <a:t>11/03/2022</a:t>
            </a:fld>
            <a:endParaRPr lang="es-ES" noProof="0"/>
          </a:p>
        </p:txBody>
      </p:sp>
      <p:sp>
        <p:nvSpPr>
          <p:cNvPr id="11" name="Marcador de pie de página 4">
            <a:extLst>
              <a:ext uri="{FF2B5EF4-FFF2-40B4-BE49-F238E27FC236}">
                <a16:creationId xmlns:a16="http://schemas.microsoft.com/office/drawing/2014/main" xmlns=""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xmlns=""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s-ES" noProof="0" smtClean="0"/>
              <a:pPr rtl="0"/>
              <a:t>‹Nº›</a:t>
            </a:fld>
            <a:endParaRPr lang="es-ES" noProof="0"/>
          </a:p>
        </p:txBody>
      </p:sp>
      <p:sp>
        <p:nvSpPr>
          <p:cNvPr id="13" name="Marcador de contenido 2">
            <a:extLst>
              <a:ext uri="{FF2B5EF4-FFF2-40B4-BE49-F238E27FC236}">
                <a16:creationId xmlns:a16="http://schemas.microsoft.com/office/drawing/2014/main" xmlns="" id="{94CA559C-3355-DE44-ACF9-BDB6083C4225}"/>
              </a:ext>
            </a:extLst>
          </p:cNvPr>
          <p:cNvSpPr>
            <a:spLocks noGrp="1"/>
          </p:cNvSpPr>
          <p:nvPr>
            <p:ph idx="10"/>
          </p:nvPr>
        </p:nvSpPr>
        <p:spPr>
          <a:xfrm>
            <a:off x="6283235"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contenido 2">
            <a:extLst>
              <a:ext uri="{FF2B5EF4-FFF2-40B4-BE49-F238E27FC236}">
                <a16:creationId xmlns:a16="http://schemas.microsoft.com/office/drawing/2014/main" xmlns="" id="{0B33DABA-7BF5-1147-BA5E-63B92F220E51}"/>
              </a:ext>
            </a:extLst>
          </p:cNvPr>
          <p:cNvSpPr>
            <a:spLocks noGrp="1"/>
          </p:cNvSpPr>
          <p:nvPr>
            <p:ph idx="11"/>
          </p:nvPr>
        </p:nvSpPr>
        <p:spPr>
          <a:xfrm>
            <a:off x="1167493"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contenido 2">
            <a:extLst>
              <a:ext uri="{FF2B5EF4-FFF2-40B4-BE49-F238E27FC236}">
                <a16:creationId xmlns:a16="http://schemas.microsoft.com/office/drawing/2014/main" xmlns="" id="{1B05BEE9-8BC0-EC44-B913-DB6426DF2EA7}"/>
              </a:ext>
            </a:extLst>
          </p:cNvPr>
          <p:cNvSpPr>
            <a:spLocks noGrp="1"/>
          </p:cNvSpPr>
          <p:nvPr>
            <p:ph idx="12"/>
          </p:nvPr>
        </p:nvSpPr>
        <p:spPr>
          <a:xfrm>
            <a:off x="6283235"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contenid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8A6FC6F2-80B4-49A7-9448-33FE2DF0E967}"/>
              </a:ext>
            </a:extLst>
          </p:cNvPr>
          <p:cNvSpPr>
            <a:spLocks noGrp="1"/>
          </p:cNvSpPr>
          <p:nvPr>
            <p:ph idx="1"/>
          </p:nvPr>
        </p:nvSpPr>
        <p:spPr>
          <a:xfrm>
            <a:off x="1167491" y="2526318"/>
            <a:ext cx="3218688"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Forma libre 3">
            <a:extLst>
              <a:ext uri="{FF2B5EF4-FFF2-40B4-BE49-F238E27FC236}">
                <a16:creationId xmlns:a16="http://schemas.microsoft.com/office/drawing/2014/main" xmlns=""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xmlns=""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6" name="Forma libre 5">
            <a:extLst>
              <a:ext uri="{FF2B5EF4-FFF2-40B4-BE49-F238E27FC236}">
                <a16:creationId xmlns:a16="http://schemas.microsoft.com/office/drawing/2014/main" xmlns=""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grpSp>
        <p:nvGrpSpPr>
          <p:cNvPr id="9" name="Grupo 8">
            <a:extLst>
              <a:ext uri="{FF2B5EF4-FFF2-40B4-BE49-F238E27FC236}">
                <a16:creationId xmlns:a16="http://schemas.microsoft.com/office/drawing/2014/main" xmlns="" id="{9861BC34-DFBF-2D4F-B463-FCFBC08391FF}"/>
              </a:ext>
            </a:extLst>
          </p:cNvPr>
          <p:cNvGrpSpPr/>
          <p:nvPr userDrawn="1"/>
        </p:nvGrpSpPr>
        <p:grpSpPr>
          <a:xfrm>
            <a:off x="2587417" y="5590903"/>
            <a:ext cx="1572380" cy="1267097"/>
            <a:chOff x="7413403" y="4976359"/>
            <a:chExt cx="2334986" cy="1881641"/>
          </a:xfrm>
        </p:grpSpPr>
        <p:sp>
          <p:nvSpPr>
            <p:cNvPr id="7" name="Forma libre 6">
              <a:extLst>
                <a:ext uri="{FF2B5EF4-FFF2-40B4-BE49-F238E27FC236}">
                  <a16:creationId xmlns:a16="http://schemas.microsoft.com/office/drawing/2014/main" xmlns=""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8" name="Forma libre 7">
              <a:extLst>
                <a:ext uri="{FF2B5EF4-FFF2-40B4-BE49-F238E27FC236}">
                  <a16:creationId xmlns:a16="http://schemas.microsoft.com/office/drawing/2014/main" xmlns=""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grpSp>
      <p:sp>
        <p:nvSpPr>
          <p:cNvPr id="10" name="Marcador de fecha 3">
            <a:extLst>
              <a:ext uri="{FF2B5EF4-FFF2-40B4-BE49-F238E27FC236}">
                <a16:creationId xmlns:a16="http://schemas.microsoft.com/office/drawing/2014/main" xmlns=""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fld id="{57854652-5AB7-452A-B145-ECBC7DEC5BBC}" type="datetime1">
              <a:rPr lang="es-ES" noProof="0" smtClean="0"/>
              <a:t>11/03/2022</a:t>
            </a:fld>
            <a:endParaRPr lang="es-ES" noProof="0"/>
          </a:p>
        </p:txBody>
      </p:sp>
      <p:sp>
        <p:nvSpPr>
          <p:cNvPr id="11" name="Marcador de pie de página 4">
            <a:extLst>
              <a:ext uri="{FF2B5EF4-FFF2-40B4-BE49-F238E27FC236}">
                <a16:creationId xmlns:a16="http://schemas.microsoft.com/office/drawing/2014/main" xmlns=""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3" name="Marcador de contenido 2">
            <a:extLst>
              <a:ext uri="{FF2B5EF4-FFF2-40B4-BE49-F238E27FC236}">
                <a16:creationId xmlns:a16="http://schemas.microsoft.com/office/drawing/2014/main" xmlns="" id="{94CA559C-3355-DE44-ACF9-BDB6083C4225}"/>
              </a:ext>
            </a:extLst>
          </p:cNvPr>
          <p:cNvSpPr>
            <a:spLocks noGrp="1"/>
          </p:cNvSpPr>
          <p:nvPr>
            <p:ph idx="10"/>
          </p:nvPr>
        </p:nvSpPr>
        <p:spPr>
          <a:xfrm>
            <a:off x="4683787"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contenido 2">
            <a:extLst>
              <a:ext uri="{FF2B5EF4-FFF2-40B4-BE49-F238E27FC236}">
                <a16:creationId xmlns:a16="http://schemas.microsoft.com/office/drawing/2014/main" xmlns="" id="{0B33DABA-7BF5-1147-BA5E-63B92F220E51}"/>
              </a:ext>
            </a:extLst>
          </p:cNvPr>
          <p:cNvSpPr>
            <a:spLocks noGrp="1"/>
          </p:cNvSpPr>
          <p:nvPr>
            <p:ph idx="11"/>
          </p:nvPr>
        </p:nvSpPr>
        <p:spPr>
          <a:xfrm>
            <a:off x="116749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contenido 2">
            <a:extLst>
              <a:ext uri="{FF2B5EF4-FFF2-40B4-BE49-F238E27FC236}">
                <a16:creationId xmlns:a16="http://schemas.microsoft.com/office/drawing/2014/main" xmlns="" id="{1B05BEE9-8BC0-EC44-B913-DB6426DF2EA7}"/>
              </a:ext>
            </a:extLst>
          </p:cNvPr>
          <p:cNvSpPr>
            <a:spLocks noGrp="1"/>
          </p:cNvSpPr>
          <p:nvPr>
            <p:ph idx="12"/>
          </p:nvPr>
        </p:nvSpPr>
        <p:spPr>
          <a:xfrm>
            <a:off x="4683788"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6" name="Marcador de contenido 2">
            <a:extLst>
              <a:ext uri="{FF2B5EF4-FFF2-40B4-BE49-F238E27FC236}">
                <a16:creationId xmlns:a16="http://schemas.microsoft.com/office/drawing/2014/main" xmlns="" id="{43D62993-A055-DF4F-9286-4FFE3A5C7FD7}"/>
              </a:ext>
            </a:extLst>
          </p:cNvPr>
          <p:cNvSpPr>
            <a:spLocks noGrp="1"/>
          </p:cNvSpPr>
          <p:nvPr>
            <p:ph idx="13"/>
          </p:nvPr>
        </p:nvSpPr>
        <p:spPr>
          <a:xfrm>
            <a:off x="8200082"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contenido 2">
            <a:extLst>
              <a:ext uri="{FF2B5EF4-FFF2-40B4-BE49-F238E27FC236}">
                <a16:creationId xmlns:a16="http://schemas.microsoft.com/office/drawing/2014/main" xmlns="" id="{A896DA2E-4448-254C-86D1-9E16E63CC6A0}"/>
              </a:ext>
            </a:extLst>
          </p:cNvPr>
          <p:cNvSpPr>
            <a:spLocks noGrp="1"/>
          </p:cNvSpPr>
          <p:nvPr>
            <p:ph idx="14"/>
          </p:nvPr>
        </p:nvSpPr>
        <p:spPr>
          <a:xfrm>
            <a:off x="820008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número de diapositiva 5">
            <a:extLst>
              <a:ext uri="{FF2B5EF4-FFF2-40B4-BE49-F238E27FC236}">
                <a16:creationId xmlns:a16="http://schemas.microsoft.com/office/drawing/2014/main" xmlns=""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Finalizar diapositiv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4248F2-5264-4601-AA0B-6C092F77F2DD}"/>
              </a:ext>
            </a:extLst>
          </p:cNvPr>
          <p:cNvSpPr>
            <a:spLocks noGrp="1"/>
          </p:cNvSpPr>
          <p:nvPr>
            <p:ph type="ctrTitle"/>
          </p:nvPr>
        </p:nvSpPr>
        <p:spPr>
          <a:xfrm>
            <a:off x="1167494" y="1122363"/>
            <a:ext cx="6220278" cy="2387600"/>
          </a:xfrm>
        </p:spPr>
        <p:txBody>
          <a:bodyPr rtlCol="0" anchor="b">
            <a:noAutofit/>
          </a:bodyPr>
          <a:lstStyle>
            <a:lvl1pPr algn="l">
              <a:defRPr sz="6000" b="1">
                <a:latin typeface="+mj-lt"/>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DCFB69D3-5632-4285-A209-9DCA67DA668C}"/>
              </a:ext>
            </a:extLst>
          </p:cNvPr>
          <p:cNvSpPr>
            <a:spLocks noGrp="1"/>
          </p:cNvSpPr>
          <p:nvPr>
            <p:ph type="subTitle" idx="1" hasCustomPrompt="1"/>
          </p:nvPr>
        </p:nvSpPr>
        <p:spPr>
          <a:xfrm>
            <a:off x="1167493" y="3602038"/>
            <a:ext cx="6220277" cy="2247219"/>
          </a:xfrm>
        </p:spPr>
        <p:txBody>
          <a:bodyPr rtlCol="0">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Rectángulo 3">
            <a:extLst>
              <a:ext uri="{FF2B5EF4-FFF2-40B4-BE49-F238E27FC236}">
                <a16:creationId xmlns:a16="http://schemas.microsoft.com/office/drawing/2014/main" xmlns=""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6" name="Grupo 5">
            <a:extLst>
              <a:ext uri="{FF2B5EF4-FFF2-40B4-BE49-F238E27FC236}">
                <a16:creationId xmlns:a16="http://schemas.microsoft.com/office/drawing/2014/main" xmlns="" id="{F15FBB50-09C8-B64E-AE57-67C5E70810CB}"/>
              </a:ext>
            </a:extLst>
          </p:cNvPr>
          <p:cNvGrpSpPr/>
          <p:nvPr userDrawn="1"/>
        </p:nvGrpSpPr>
        <p:grpSpPr>
          <a:xfrm>
            <a:off x="8264427" y="3685939"/>
            <a:ext cx="3927573" cy="3178856"/>
            <a:chOff x="9857014" y="13834"/>
            <a:chExt cx="2334986" cy="1881641"/>
          </a:xfrm>
        </p:grpSpPr>
        <p:sp>
          <p:nvSpPr>
            <p:cNvPr id="15" name="Forma libre 14">
              <a:extLst>
                <a:ext uri="{FF2B5EF4-FFF2-40B4-BE49-F238E27FC236}">
                  <a16:creationId xmlns:a16="http://schemas.microsoft.com/office/drawing/2014/main" xmlns=""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6" name="Forma libre 15">
              <a:extLst>
                <a:ext uri="{FF2B5EF4-FFF2-40B4-BE49-F238E27FC236}">
                  <a16:creationId xmlns:a16="http://schemas.microsoft.com/office/drawing/2014/main" xmlns=""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sp>
        <p:nvSpPr>
          <p:cNvPr id="22" name="Forma libre 21">
            <a:extLst>
              <a:ext uri="{FF2B5EF4-FFF2-40B4-BE49-F238E27FC236}">
                <a16:creationId xmlns:a16="http://schemas.microsoft.com/office/drawing/2014/main" xmlns=""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7" name="Forma libre 16">
            <a:extLst>
              <a:ext uri="{FF2B5EF4-FFF2-40B4-BE49-F238E27FC236}">
                <a16:creationId xmlns:a16="http://schemas.microsoft.com/office/drawing/2014/main" xmlns=""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ABBA1DF-8D4F-5544-B061-DE52B3345929}" type="datetimeFigureOut">
              <a:rPr lang="es-ES" smtClean="0"/>
              <a:t>11/03/2022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7AD9633-0E19-9640-B13D-9AFD0F76FB2A}" type="slidenum">
              <a:rPr lang="es-ES" smtClean="0"/>
              <a:t>‹Nº›</a:t>
            </a:fld>
            <a:endParaRPr lang="es-ES"/>
          </a:p>
        </p:txBody>
      </p:sp>
    </p:spTree>
    <p:extLst>
      <p:ext uri="{BB962C8B-B14F-4D97-AF65-F5344CB8AC3E}">
        <p14:creationId xmlns:p14="http://schemas.microsoft.com/office/powerpoint/2010/main" val="171659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Forma libre 3">
            <a:extLst>
              <a:ext uri="{FF2B5EF4-FFF2-40B4-BE49-F238E27FC236}">
                <a16:creationId xmlns:a16="http://schemas.microsoft.com/office/drawing/2014/main" xmlns=""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xmlns=""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6" name="Forma libre 5">
            <a:extLst>
              <a:ext uri="{FF2B5EF4-FFF2-40B4-BE49-F238E27FC236}">
                <a16:creationId xmlns:a16="http://schemas.microsoft.com/office/drawing/2014/main" xmlns=""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nvGrpSpPr>
          <p:cNvPr id="9" name="Grupo 8">
            <a:extLst>
              <a:ext uri="{FF2B5EF4-FFF2-40B4-BE49-F238E27FC236}">
                <a16:creationId xmlns:a16="http://schemas.microsoft.com/office/drawing/2014/main" xmlns="" id="{9861BC34-DFBF-2D4F-B463-FCFBC08391FF}"/>
              </a:ext>
            </a:extLst>
          </p:cNvPr>
          <p:cNvGrpSpPr/>
          <p:nvPr userDrawn="1"/>
        </p:nvGrpSpPr>
        <p:grpSpPr>
          <a:xfrm>
            <a:off x="8082092" y="5590903"/>
            <a:ext cx="1572380" cy="1267097"/>
            <a:chOff x="7413403" y="4976359"/>
            <a:chExt cx="2334986" cy="1881641"/>
          </a:xfrm>
        </p:grpSpPr>
        <p:sp>
          <p:nvSpPr>
            <p:cNvPr id="7" name="Forma libre 6">
              <a:extLst>
                <a:ext uri="{FF2B5EF4-FFF2-40B4-BE49-F238E27FC236}">
                  <a16:creationId xmlns:a16="http://schemas.microsoft.com/office/drawing/2014/main" xmlns=""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sp>
          <p:nvSpPr>
            <p:cNvPr id="8" name="Forma libre 7">
              <a:extLst>
                <a:ext uri="{FF2B5EF4-FFF2-40B4-BE49-F238E27FC236}">
                  <a16:creationId xmlns:a16="http://schemas.microsoft.com/office/drawing/2014/main" xmlns=""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latin typeface="+mn-lt"/>
              </a:endParaRPr>
            </a:p>
          </p:txBody>
        </p:sp>
      </p:grpSp>
      <p:sp>
        <p:nvSpPr>
          <p:cNvPr id="10" name="Marcador de fecha 3">
            <a:extLst>
              <a:ext uri="{FF2B5EF4-FFF2-40B4-BE49-F238E27FC236}">
                <a16:creationId xmlns:a16="http://schemas.microsoft.com/office/drawing/2014/main" xmlns=""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fld id="{38073041-D0C9-4DF9-B439-C737B84491AD}" type="datetime1">
              <a:rPr lang="es-ES" noProof="0" smtClean="0"/>
              <a:t>11/03/2022</a:t>
            </a:fld>
            <a:endParaRPr lang="es-ES" noProof="0"/>
          </a:p>
        </p:txBody>
      </p:sp>
      <p:sp>
        <p:nvSpPr>
          <p:cNvPr id="11" name="Marcador de pie de página 4">
            <a:extLst>
              <a:ext uri="{FF2B5EF4-FFF2-40B4-BE49-F238E27FC236}">
                <a16:creationId xmlns:a16="http://schemas.microsoft.com/office/drawing/2014/main" xmlns=""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xmlns=""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chemeClr val="accent2"/>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Forma libre 11">
            <a:extLst>
              <a:ext uri="{FF2B5EF4-FFF2-40B4-BE49-F238E27FC236}">
                <a16:creationId xmlns:a16="http://schemas.microsoft.com/office/drawing/2014/main" xmlns=""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4" name="Forma libre 13">
            <a:extLst>
              <a:ext uri="{FF2B5EF4-FFF2-40B4-BE49-F238E27FC236}">
                <a16:creationId xmlns:a16="http://schemas.microsoft.com/office/drawing/2014/main" xmlns=""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5" name="Forma libre 14">
            <a:extLst>
              <a:ext uri="{FF2B5EF4-FFF2-40B4-BE49-F238E27FC236}">
                <a16:creationId xmlns:a16="http://schemas.microsoft.com/office/drawing/2014/main" xmlns=""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3" name="Título 1">
            <a:extLst>
              <a:ext uri="{FF2B5EF4-FFF2-40B4-BE49-F238E27FC236}">
                <a16:creationId xmlns:a16="http://schemas.microsoft.com/office/drawing/2014/main" xmlns=""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xmlns=""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xmlns=""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fld id="{F0F56FD1-1BFB-4E3C-9F5A-7520D1DE9908}" type="datetime1">
              <a:rPr lang="es-ES" noProof="0" smtClean="0"/>
              <a:t>11/03/2022</a:t>
            </a:fld>
            <a:endParaRPr lang="es-ES" noProof="0"/>
          </a:p>
        </p:txBody>
      </p:sp>
      <p:sp>
        <p:nvSpPr>
          <p:cNvPr id="5" name="Marcador de pie de página 4">
            <a:extLst>
              <a:ext uri="{FF2B5EF4-FFF2-40B4-BE49-F238E27FC236}">
                <a16:creationId xmlns:a16="http://schemas.microsoft.com/office/drawing/2014/main" xmlns=""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xmlns=""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ítulo de sección">
    <p:spTree>
      <p:nvGrpSpPr>
        <p:cNvPr id="1" name=""/>
        <p:cNvGrpSpPr/>
        <p:nvPr/>
      </p:nvGrpSpPr>
      <p:grpSpPr>
        <a:xfrm>
          <a:off x="0" y="0"/>
          <a:ext cx="0" cy="0"/>
          <a:chOff x="0" y="0"/>
          <a:chExt cx="0" cy="0"/>
        </a:xfrm>
      </p:grpSpPr>
      <p:sp>
        <p:nvSpPr>
          <p:cNvPr id="23" name="Forma libre 22">
            <a:extLst>
              <a:ext uri="{FF2B5EF4-FFF2-40B4-BE49-F238E27FC236}">
                <a16:creationId xmlns:a16="http://schemas.microsoft.com/office/drawing/2014/main" xmlns=""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a16="http://schemas.microsoft.com/office/drawing/2014/main" xmlns="" id="{494248F2-5264-4601-AA0B-6C092F77F2DD}"/>
              </a:ext>
            </a:extLst>
          </p:cNvPr>
          <p:cNvSpPr>
            <a:spLocks noGrp="1"/>
          </p:cNvSpPr>
          <p:nvPr>
            <p:ph type="ctrTitle"/>
          </p:nvPr>
        </p:nvSpPr>
        <p:spPr>
          <a:xfrm>
            <a:off x="1167494" y="1059400"/>
            <a:ext cx="6245912" cy="2387600"/>
          </a:xfrm>
        </p:spPr>
        <p:txBody>
          <a:bodyPr rtlCol="0" anchor="b">
            <a:noAutofit/>
          </a:bodyPr>
          <a:lstStyle>
            <a:lvl1pPr algn="l">
              <a:defRPr sz="6000" b="1">
                <a:solidFill>
                  <a:schemeClr val="bg1"/>
                </a:solidFill>
                <a:latin typeface="+mj-lt"/>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xmlns="" id="{DCFB69D3-5632-4285-A209-9DCA67DA668C}"/>
              </a:ext>
            </a:extLst>
          </p:cNvPr>
          <p:cNvSpPr>
            <a:spLocks noGrp="1"/>
          </p:cNvSpPr>
          <p:nvPr>
            <p:ph type="subTitle" idx="1" hasCustomPrompt="1"/>
          </p:nvPr>
        </p:nvSpPr>
        <p:spPr>
          <a:xfrm>
            <a:off x="1167494" y="3539075"/>
            <a:ext cx="6245912" cy="1406101"/>
          </a:xfrm>
        </p:spPr>
        <p:txBody>
          <a:bodyPr rtlCol="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grpSp>
        <p:nvGrpSpPr>
          <p:cNvPr id="6" name="Grupo 5">
            <a:extLst>
              <a:ext uri="{FF2B5EF4-FFF2-40B4-BE49-F238E27FC236}">
                <a16:creationId xmlns:a16="http://schemas.microsoft.com/office/drawing/2014/main" xmlns="" id="{89843C7E-5704-7A46-8974-F3BFA42E7310}"/>
              </a:ext>
            </a:extLst>
          </p:cNvPr>
          <p:cNvGrpSpPr/>
          <p:nvPr userDrawn="1"/>
        </p:nvGrpSpPr>
        <p:grpSpPr>
          <a:xfrm rot="16200000">
            <a:off x="8286528" y="2207195"/>
            <a:ext cx="3032351" cy="2443610"/>
            <a:chOff x="9857014" y="13834"/>
            <a:chExt cx="2334986" cy="1881641"/>
          </a:xfrm>
        </p:grpSpPr>
        <p:sp>
          <p:nvSpPr>
            <p:cNvPr id="15" name="Forma libre 14">
              <a:extLst>
                <a:ext uri="{FF2B5EF4-FFF2-40B4-BE49-F238E27FC236}">
                  <a16:creationId xmlns:a16="http://schemas.microsoft.com/office/drawing/2014/main" xmlns=""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6" name="Forma libre 15">
              <a:extLst>
                <a:ext uri="{FF2B5EF4-FFF2-40B4-BE49-F238E27FC236}">
                  <a16:creationId xmlns:a16="http://schemas.microsoft.com/office/drawing/2014/main" xmlns=""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sp>
        <p:nvSpPr>
          <p:cNvPr id="17" name="Forma libre 16">
            <a:extLst>
              <a:ext uri="{FF2B5EF4-FFF2-40B4-BE49-F238E27FC236}">
                <a16:creationId xmlns:a16="http://schemas.microsoft.com/office/drawing/2014/main" xmlns=""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8" name="Forma libre 17">
            <a:extLst>
              <a:ext uri="{FF2B5EF4-FFF2-40B4-BE49-F238E27FC236}">
                <a16:creationId xmlns:a16="http://schemas.microsoft.com/office/drawing/2014/main" xmlns=""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áfi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Forma libre 3">
            <a:extLst>
              <a:ext uri="{FF2B5EF4-FFF2-40B4-BE49-F238E27FC236}">
                <a16:creationId xmlns:a16="http://schemas.microsoft.com/office/drawing/2014/main" xmlns=""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5" name="Forma libre 4">
            <a:extLst>
              <a:ext uri="{FF2B5EF4-FFF2-40B4-BE49-F238E27FC236}">
                <a16:creationId xmlns:a16="http://schemas.microsoft.com/office/drawing/2014/main" xmlns=""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0" name="Marcador de fecha 3">
            <a:extLst>
              <a:ext uri="{FF2B5EF4-FFF2-40B4-BE49-F238E27FC236}">
                <a16:creationId xmlns:a16="http://schemas.microsoft.com/office/drawing/2014/main" xmlns=""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fld id="{ABA50180-E869-42B9-8A50-AF2135304E43}" type="datetime1">
              <a:rPr lang="es-ES" noProof="0" smtClean="0"/>
              <a:t>11/03/2022</a:t>
            </a:fld>
            <a:endParaRPr lang="es-ES" noProof="0"/>
          </a:p>
        </p:txBody>
      </p:sp>
      <p:sp>
        <p:nvSpPr>
          <p:cNvPr id="11" name="Marcador de pie de página 4">
            <a:extLst>
              <a:ext uri="{FF2B5EF4-FFF2-40B4-BE49-F238E27FC236}">
                <a16:creationId xmlns:a16="http://schemas.microsoft.com/office/drawing/2014/main" xmlns=""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xmlns=""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áfico 2">
    <p:bg>
      <p:bgPr>
        <a:solidFill>
          <a:schemeClr val="accent2"/>
        </a:solid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xmlns="" id="{ABA2A58C-57B7-834C-8F5C-3299322411B1}"/>
              </a:ext>
            </a:extLst>
          </p:cNvPr>
          <p:cNvGrpSpPr/>
          <p:nvPr userDrawn="1"/>
        </p:nvGrpSpPr>
        <p:grpSpPr>
          <a:xfrm rot="16200000">
            <a:off x="10772262" y="152641"/>
            <a:ext cx="1572380" cy="1267097"/>
            <a:chOff x="7413403" y="4976359"/>
            <a:chExt cx="2334986" cy="1881641"/>
          </a:xfrm>
        </p:grpSpPr>
        <p:sp>
          <p:nvSpPr>
            <p:cNvPr id="13" name="Forma libre 12">
              <a:extLst>
                <a:ext uri="{FF2B5EF4-FFF2-40B4-BE49-F238E27FC236}">
                  <a16:creationId xmlns:a16="http://schemas.microsoft.com/office/drawing/2014/main" xmlns=""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4" name="Forma libre 13">
              <a:extLst>
                <a:ext uri="{FF2B5EF4-FFF2-40B4-BE49-F238E27FC236}">
                  <a16:creationId xmlns:a16="http://schemas.microsoft.com/office/drawing/2014/main" xmlns=""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grpSp>
      <p:sp>
        <p:nvSpPr>
          <p:cNvPr id="2" name="Título 1">
            <a:extLst>
              <a:ext uri="{FF2B5EF4-FFF2-40B4-BE49-F238E27FC236}">
                <a16:creationId xmlns:a16="http://schemas.microsoft.com/office/drawing/2014/main" xmlns=""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xmlns="" id="{8A6FC6F2-80B4-49A7-9448-33FE2DF0E967}"/>
              </a:ext>
            </a:extLst>
          </p:cNvPr>
          <p:cNvSpPr>
            <a:spLocks noGrp="1"/>
          </p:cNvSpPr>
          <p:nvPr>
            <p:ph idx="1"/>
          </p:nvPr>
        </p:nvSpPr>
        <p:spPr>
          <a:xfrm>
            <a:off x="1167493" y="2087563"/>
            <a:ext cx="9779182" cy="3366813"/>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fecha 3">
            <a:extLst>
              <a:ext uri="{FF2B5EF4-FFF2-40B4-BE49-F238E27FC236}">
                <a16:creationId xmlns:a16="http://schemas.microsoft.com/office/drawing/2014/main" xmlns=""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fld id="{A1D3AE0F-1691-4F4B-8A86-14AB5199DCB5}" type="datetime1">
              <a:rPr lang="es-ES" noProof="0" smtClean="0"/>
              <a:t>11/03/2022</a:t>
            </a:fld>
            <a:endParaRPr lang="es-ES" noProof="0"/>
          </a:p>
        </p:txBody>
      </p:sp>
      <p:sp>
        <p:nvSpPr>
          <p:cNvPr id="11" name="Marcador de pie de página 4">
            <a:extLst>
              <a:ext uri="{FF2B5EF4-FFF2-40B4-BE49-F238E27FC236}">
                <a16:creationId xmlns:a16="http://schemas.microsoft.com/office/drawing/2014/main" xmlns=""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s-ES" noProof="0"/>
              <a:t>TÍTULO DE LA PRESENTACIÓN</a:t>
            </a:r>
          </a:p>
        </p:txBody>
      </p:sp>
      <p:sp>
        <p:nvSpPr>
          <p:cNvPr id="12" name="Marcador de número de diapositiva 5">
            <a:extLst>
              <a:ext uri="{FF2B5EF4-FFF2-40B4-BE49-F238E27FC236}">
                <a16:creationId xmlns:a16="http://schemas.microsoft.com/office/drawing/2014/main" xmlns=""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erta">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s-ES" noProof="0"/>
              <a:t>Haga clic para modificar el estilo de título del patrón</a:t>
            </a:r>
          </a:p>
        </p:txBody>
      </p:sp>
      <p:sp>
        <p:nvSpPr>
          <p:cNvPr id="8" name="Marcador de texto 7">
            <a:extLst>
              <a:ext uri="{FF2B5EF4-FFF2-40B4-BE49-F238E27FC236}">
                <a16:creationId xmlns:a16="http://schemas.microsoft.com/office/drawing/2014/main" xmlns=""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s-ES" noProof="0"/>
              <a:t>“</a:t>
            </a:r>
          </a:p>
        </p:txBody>
      </p:sp>
      <p:sp>
        <p:nvSpPr>
          <p:cNvPr id="10" name="Marcador de texto 9">
            <a:extLst>
              <a:ext uri="{FF2B5EF4-FFF2-40B4-BE49-F238E27FC236}">
                <a16:creationId xmlns:a16="http://schemas.microsoft.com/office/drawing/2014/main" xmlns=""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s-ES" noProof="0"/>
              <a:t>Haga clic para modificar los estilos de texto del patrón</a:t>
            </a:r>
          </a:p>
        </p:txBody>
      </p:sp>
      <p:sp>
        <p:nvSpPr>
          <p:cNvPr id="9" name="Marcador de texto 7">
            <a:extLst>
              <a:ext uri="{FF2B5EF4-FFF2-40B4-BE49-F238E27FC236}">
                <a16:creationId xmlns:a16="http://schemas.microsoft.com/office/drawing/2014/main" xmlns=""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s-ES" noProof="0"/>
              <a:t>”</a:t>
            </a:r>
          </a:p>
        </p:txBody>
      </p:sp>
      <p:sp>
        <p:nvSpPr>
          <p:cNvPr id="3" name="Marcador de fecha 2">
            <a:extLst>
              <a:ext uri="{FF2B5EF4-FFF2-40B4-BE49-F238E27FC236}">
                <a16:creationId xmlns:a16="http://schemas.microsoft.com/office/drawing/2014/main" xmlns=""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fld id="{20613ED6-BFEB-4033-8386-D89306E17237}" type="datetime1">
              <a:rPr lang="es-ES" noProof="0" smtClean="0"/>
              <a:t>11/03/2022</a:t>
            </a:fld>
            <a:endParaRPr lang="es-ES" noProof="0"/>
          </a:p>
        </p:txBody>
      </p:sp>
      <p:sp>
        <p:nvSpPr>
          <p:cNvPr id="4" name="Marcador de pie de página 3">
            <a:extLst>
              <a:ext uri="{FF2B5EF4-FFF2-40B4-BE49-F238E27FC236}">
                <a16:creationId xmlns:a16="http://schemas.microsoft.com/office/drawing/2014/main" xmlns=""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xmlns=""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xmlns=""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Título 1">
            <a:extLst>
              <a:ext uri="{FF2B5EF4-FFF2-40B4-BE49-F238E27FC236}">
                <a16:creationId xmlns:a16="http://schemas.microsoft.com/office/drawing/2014/main" xmlns="" id="{1E40CEAF-B1BB-174E-A798-3BA60D9C0458}"/>
              </a:ext>
            </a:extLst>
          </p:cNvPr>
          <p:cNvSpPr>
            <a:spLocks noGrp="1"/>
          </p:cNvSpPr>
          <p:nvPr>
            <p:ph type="title"/>
          </p:nvPr>
        </p:nvSpPr>
        <p:spPr>
          <a:xfrm>
            <a:off x="750430" y="381000"/>
            <a:ext cx="8401624" cy="1325563"/>
          </a:xfrm>
        </p:spPr>
        <p:txBody>
          <a:bodyPr lIns="0" rtlCol="0" anchor="b">
            <a:noAutofit/>
          </a:bodyPr>
          <a:lstStyle>
            <a:lvl1pPr>
              <a:defRPr sz="4800" b="1">
                <a:latin typeface="+mj-lt"/>
              </a:defRPr>
            </a:lvl1pPr>
          </a:lstStyle>
          <a:p>
            <a:pPr rtl="0"/>
            <a:r>
              <a:rPr lang="es-ES" noProof="0"/>
              <a:t>Haga clic para modificar el estilo de título del patrón</a:t>
            </a:r>
          </a:p>
        </p:txBody>
      </p:sp>
      <p:sp>
        <p:nvSpPr>
          <p:cNvPr id="6" name="Marcador de posición de imagen 23">
            <a:extLst>
              <a:ext uri="{FF2B5EF4-FFF2-40B4-BE49-F238E27FC236}">
                <a16:creationId xmlns:a16="http://schemas.microsoft.com/office/drawing/2014/main" xmlns="" id="{5E48B363-63E8-4F17-842B-53AD935A6529}"/>
              </a:ext>
            </a:extLst>
          </p:cNvPr>
          <p:cNvSpPr>
            <a:spLocks noGrp="1"/>
          </p:cNvSpPr>
          <p:nvPr>
            <p:ph type="pic" sz="quarter" idx="13"/>
          </p:nvPr>
        </p:nvSpPr>
        <p:spPr>
          <a:xfrm>
            <a:off x="750429" y="2227758"/>
            <a:ext cx="1200374" cy="1201242"/>
          </a:xfrm>
        </p:spPr>
        <p:txBody>
          <a:bodyPr rtlCol="0">
            <a:noAutofit/>
          </a:bodyPr>
          <a:lstStyle>
            <a:lvl1pPr marL="0" indent="0">
              <a:buNone/>
              <a:defRPr sz="1400">
                <a:solidFill>
                  <a:schemeClr val="tx1"/>
                </a:solidFill>
                <a:latin typeface="+mn-lt"/>
              </a:defRPr>
            </a:lvl1pPr>
          </a:lstStyle>
          <a:p>
            <a:pPr rtl="0"/>
            <a:r>
              <a:rPr lang="es-ES" noProof="0"/>
              <a:t>Haga clic en el icono para agregar una imagen</a:t>
            </a:r>
          </a:p>
        </p:txBody>
      </p:sp>
      <p:sp>
        <p:nvSpPr>
          <p:cNvPr id="10" name="Marcador de texto 28">
            <a:extLst>
              <a:ext uri="{FF2B5EF4-FFF2-40B4-BE49-F238E27FC236}">
                <a16:creationId xmlns:a16="http://schemas.microsoft.com/office/drawing/2014/main" xmlns="" id="{CC3A7E03-4F06-4380-90A1-845651EEA3C0}"/>
              </a:ext>
            </a:extLst>
          </p:cNvPr>
          <p:cNvSpPr>
            <a:spLocks noGrp="1"/>
          </p:cNvSpPr>
          <p:nvPr>
            <p:ph type="body" sz="quarter" idx="17" hasCustomPrompt="1"/>
          </p:nvPr>
        </p:nvSpPr>
        <p:spPr>
          <a:xfrm>
            <a:off x="2123351" y="2426400"/>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11" name="Marcador de texto 28">
            <a:extLst>
              <a:ext uri="{FF2B5EF4-FFF2-40B4-BE49-F238E27FC236}">
                <a16:creationId xmlns:a16="http://schemas.microsoft.com/office/drawing/2014/main" xmlns="" id="{31AF5791-727B-438A-A7EF-5D132167C89B}"/>
              </a:ext>
            </a:extLst>
          </p:cNvPr>
          <p:cNvSpPr>
            <a:spLocks noGrp="1"/>
          </p:cNvSpPr>
          <p:nvPr>
            <p:ph type="body" sz="quarter" idx="18" hasCustomPrompt="1"/>
          </p:nvPr>
        </p:nvSpPr>
        <p:spPr>
          <a:xfrm>
            <a:off x="2123350" y="2811646"/>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7" name="Marcador de posición de imagen 23">
            <a:extLst>
              <a:ext uri="{FF2B5EF4-FFF2-40B4-BE49-F238E27FC236}">
                <a16:creationId xmlns:a16="http://schemas.microsoft.com/office/drawing/2014/main" xmlns="" id="{9ABA5222-6FD6-405B-8AC8-18022C36590F}"/>
              </a:ext>
            </a:extLst>
          </p:cNvPr>
          <p:cNvSpPr>
            <a:spLocks noGrp="1"/>
          </p:cNvSpPr>
          <p:nvPr>
            <p:ph type="pic" sz="quarter" idx="14"/>
          </p:nvPr>
        </p:nvSpPr>
        <p:spPr>
          <a:xfrm>
            <a:off x="5495813" y="2227758"/>
            <a:ext cx="1200374" cy="1201242"/>
          </a:xfrm>
        </p:spPr>
        <p:txBody>
          <a:bodyPr rtlCol="0">
            <a:noAutofit/>
          </a:bodyPr>
          <a:lstStyle>
            <a:lvl1pPr marL="0" indent="0">
              <a:buNone/>
              <a:defRPr sz="1400">
                <a:solidFill>
                  <a:schemeClr val="tx1"/>
                </a:solidFill>
                <a:latin typeface="+mn-lt"/>
              </a:defRPr>
            </a:lvl1pPr>
          </a:lstStyle>
          <a:p>
            <a:pPr rtl="0"/>
            <a:r>
              <a:rPr lang="es-ES" noProof="0"/>
              <a:t>Haga clic en el icono para agregar una imagen</a:t>
            </a:r>
          </a:p>
        </p:txBody>
      </p:sp>
      <p:sp>
        <p:nvSpPr>
          <p:cNvPr id="12" name="Marcador de texto 28">
            <a:extLst>
              <a:ext uri="{FF2B5EF4-FFF2-40B4-BE49-F238E27FC236}">
                <a16:creationId xmlns:a16="http://schemas.microsoft.com/office/drawing/2014/main" xmlns="" id="{A1A33FCF-D2EB-478E-8679-428657895F76}"/>
              </a:ext>
            </a:extLst>
          </p:cNvPr>
          <p:cNvSpPr>
            <a:spLocks noGrp="1"/>
          </p:cNvSpPr>
          <p:nvPr>
            <p:ph type="body" sz="quarter" idx="19" hasCustomPrompt="1"/>
          </p:nvPr>
        </p:nvSpPr>
        <p:spPr>
          <a:xfrm>
            <a:off x="6870817" y="242256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13" name="Marcador de texto 28">
            <a:extLst>
              <a:ext uri="{FF2B5EF4-FFF2-40B4-BE49-F238E27FC236}">
                <a16:creationId xmlns:a16="http://schemas.microsoft.com/office/drawing/2014/main" xmlns="" id="{55274EF8-F641-41B2-89C1-FD94AFA48684}"/>
              </a:ext>
            </a:extLst>
          </p:cNvPr>
          <p:cNvSpPr>
            <a:spLocks noGrp="1"/>
          </p:cNvSpPr>
          <p:nvPr>
            <p:ph type="body" sz="quarter" idx="20" hasCustomPrompt="1"/>
          </p:nvPr>
        </p:nvSpPr>
        <p:spPr>
          <a:xfrm>
            <a:off x="6870816" y="280781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8" name="Marcador de posición de imagen 23">
            <a:extLst>
              <a:ext uri="{FF2B5EF4-FFF2-40B4-BE49-F238E27FC236}">
                <a16:creationId xmlns:a16="http://schemas.microsoft.com/office/drawing/2014/main" xmlns="" id="{124DE785-775F-4AE4-94B3-FA728188EBA5}"/>
              </a:ext>
            </a:extLst>
          </p:cNvPr>
          <p:cNvSpPr>
            <a:spLocks noGrp="1"/>
          </p:cNvSpPr>
          <p:nvPr>
            <p:ph type="pic" sz="quarter" idx="15"/>
          </p:nvPr>
        </p:nvSpPr>
        <p:spPr>
          <a:xfrm>
            <a:off x="750429" y="4254273"/>
            <a:ext cx="1200374" cy="1201242"/>
          </a:xfrm>
        </p:spPr>
        <p:txBody>
          <a:bodyPr rtlCol="0">
            <a:noAutofit/>
          </a:bodyPr>
          <a:lstStyle>
            <a:lvl1pPr marL="0" indent="0">
              <a:buNone/>
              <a:defRPr sz="1400">
                <a:solidFill>
                  <a:schemeClr val="tx1"/>
                </a:solidFill>
                <a:latin typeface="+mn-lt"/>
              </a:defRPr>
            </a:lvl1pPr>
          </a:lstStyle>
          <a:p>
            <a:pPr rtl="0"/>
            <a:r>
              <a:rPr lang="es-ES" noProof="0"/>
              <a:t>Haga clic en el icono para agregar una imagen</a:t>
            </a:r>
          </a:p>
        </p:txBody>
      </p:sp>
      <p:sp>
        <p:nvSpPr>
          <p:cNvPr id="14" name="Marcador de texto 28">
            <a:extLst>
              <a:ext uri="{FF2B5EF4-FFF2-40B4-BE49-F238E27FC236}">
                <a16:creationId xmlns:a16="http://schemas.microsoft.com/office/drawing/2014/main" xmlns="" id="{5A429D4E-B795-4E55-852E-9E161F9EBD36}"/>
              </a:ext>
            </a:extLst>
          </p:cNvPr>
          <p:cNvSpPr>
            <a:spLocks noGrp="1"/>
          </p:cNvSpPr>
          <p:nvPr>
            <p:ph type="body" sz="quarter" idx="21" hasCustomPrompt="1"/>
          </p:nvPr>
        </p:nvSpPr>
        <p:spPr>
          <a:xfrm>
            <a:off x="2123351"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15" name="Marcador de texto 28">
            <a:extLst>
              <a:ext uri="{FF2B5EF4-FFF2-40B4-BE49-F238E27FC236}">
                <a16:creationId xmlns:a16="http://schemas.microsoft.com/office/drawing/2014/main" xmlns="" id="{41D297CB-52EE-4DE4-AEAC-CD4AAF2BF17B}"/>
              </a:ext>
            </a:extLst>
          </p:cNvPr>
          <p:cNvSpPr>
            <a:spLocks noGrp="1"/>
          </p:cNvSpPr>
          <p:nvPr>
            <p:ph type="body" sz="quarter" idx="22" hasCustomPrompt="1"/>
          </p:nvPr>
        </p:nvSpPr>
        <p:spPr>
          <a:xfrm>
            <a:off x="2123350"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9" name="Marcador de posición de imagen 23">
            <a:extLst>
              <a:ext uri="{FF2B5EF4-FFF2-40B4-BE49-F238E27FC236}">
                <a16:creationId xmlns:a16="http://schemas.microsoft.com/office/drawing/2014/main" xmlns="" id="{F5694B35-7776-4DB9-9EB7-3AF076EC357D}"/>
              </a:ext>
            </a:extLst>
          </p:cNvPr>
          <p:cNvSpPr>
            <a:spLocks noGrp="1"/>
          </p:cNvSpPr>
          <p:nvPr>
            <p:ph type="pic" sz="quarter" idx="16"/>
          </p:nvPr>
        </p:nvSpPr>
        <p:spPr>
          <a:xfrm>
            <a:off x="5495813" y="4254273"/>
            <a:ext cx="1200374" cy="1201242"/>
          </a:xfrm>
        </p:spPr>
        <p:txBody>
          <a:bodyPr rtlCol="0">
            <a:noAutofit/>
          </a:bodyPr>
          <a:lstStyle>
            <a:lvl1pPr marL="0" indent="0">
              <a:buNone/>
              <a:defRPr sz="1400">
                <a:solidFill>
                  <a:schemeClr val="tx1"/>
                </a:solidFill>
                <a:latin typeface="+mn-lt"/>
              </a:defRPr>
            </a:lvl1pPr>
          </a:lstStyle>
          <a:p>
            <a:pPr rtl="0"/>
            <a:r>
              <a:rPr lang="es-ES" noProof="0"/>
              <a:t>Haga clic en el icono para agregar una imagen</a:t>
            </a:r>
          </a:p>
        </p:txBody>
      </p:sp>
      <p:sp>
        <p:nvSpPr>
          <p:cNvPr id="16" name="Marcador de texto 28">
            <a:extLst>
              <a:ext uri="{FF2B5EF4-FFF2-40B4-BE49-F238E27FC236}">
                <a16:creationId xmlns:a16="http://schemas.microsoft.com/office/drawing/2014/main" xmlns="" id="{AD7B736B-3A10-499F-8F23-4437982C8231}"/>
              </a:ext>
            </a:extLst>
          </p:cNvPr>
          <p:cNvSpPr>
            <a:spLocks noGrp="1"/>
          </p:cNvSpPr>
          <p:nvPr>
            <p:ph type="body" sz="quarter" idx="23" hasCustomPrompt="1"/>
          </p:nvPr>
        </p:nvSpPr>
        <p:spPr>
          <a:xfrm>
            <a:off x="6870817"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17" name="Marcador de texto 28">
            <a:extLst>
              <a:ext uri="{FF2B5EF4-FFF2-40B4-BE49-F238E27FC236}">
                <a16:creationId xmlns:a16="http://schemas.microsoft.com/office/drawing/2014/main" xmlns="" id="{07165540-290D-4A38-87DE-F52B05BD6A1A}"/>
              </a:ext>
            </a:extLst>
          </p:cNvPr>
          <p:cNvSpPr>
            <a:spLocks noGrp="1"/>
          </p:cNvSpPr>
          <p:nvPr>
            <p:ph type="body" sz="quarter" idx="24" hasCustomPrompt="1"/>
          </p:nvPr>
        </p:nvSpPr>
        <p:spPr>
          <a:xfrm>
            <a:off x="6870816"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3" name="Marcador de fecha 2">
            <a:extLst>
              <a:ext uri="{FF2B5EF4-FFF2-40B4-BE49-F238E27FC236}">
                <a16:creationId xmlns:a16="http://schemas.microsoft.com/office/drawing/2014/main" xmlns="" id="{A0C71211-4520-46A1-9487-4AE49C3239EF}"/>
              </a:ext>
            </a:extLst>
          </p:cNvPr>
          <p:cNvSpPr>
            <a:spLocks noGrp="1"/>
          </p:cNvSpPr>
          <p:nvPr>
            <p:ph type="dt" sz="half" idx="10"/>
          </p:nvPr>
        </p:nvSpPr>
        <p:spPr>
          <a:xfrm>
            <a:off x="381000" y="6356350"/>
            <a:ext cx="1569803" cy="365125"/>
          </a:xfrm>
        </p:spPr>
        <p:txBody>
          <a:bodyPr rtlCol="0">
            <a:noAutofit/>
          </a:bodyPr>
          <a:lstStyle>
            <a:lvl1pPr>
              <a:defRPr>
                <a:solidFill>
                  <a:schemeClr val="accent3"/>
                </a:solidFill>
                <a:latin typeface="+mn-lt"/>
              </a:defRPr>
            </a:lvl1pPr>
          </a:lstStyle>
          <a:p>
            <a:pPr rtl="0"/>
            <a:fld id="{CB0169B8-D5C0-4D8A-9FD1-FBFE09615870}" type="datetime1">
              <a:rPr lang="es-ES" noProof="0" smtClean="0"/>
              <a:t>11/03/2022</a:t>
            </a:fld>
            <a:endParaRPr lang="es-ES" noProof="0"/>
          </a:p>
        </p:txBody>
      </p:sp>
      <p:sp>
        <p:nvSpPr>
          <p:cNvPr id="4" name="Marcador de pie de página 3">
            <a:extLst>
              <a:ext uri="{FF2B5EF4-FFF2-40B4-BE49-F238E27FC236}">
                <a16:creationId xmlns:a16="http://schemas.microsoft.com/office/drawing/2014/main" xmlns="" id="{96356206-85FD-45F5-A1F7-128DB34C860F}"/>
              </a:ext>
            </a:extLst>
          </p:cNvPr>
          <p:cNvSpPr>
            <a:spLocks noGrp="1"/>
          </p:cNvSpPr>
          <p:nvPr>
            <p:ph type="ftr" sz="quarter" idx="11"/>
          </p:nvPr>
        </p:nvSpPr>
        <p:spPr>
          <a:xfrm>
            <a:off x="2871106" y="6356350"/>
            <a:ext cx="4114800" cy="365125"/>
          </a:xfrm>
        </p:spPr>
        <p:txBody>
          <a:bodyPr rtlCol="0">
            <a:noAutofit/>
          </a:bodyPr>
          <a:lstStyle>
            <a:lvl1pPr>
              <a:defRPr>
                <a:solidFill>
                  <a:schemeClr val="accent3"/>
                </a:solidFill>
                <a:latin typeface="+mn-lt"/>
              </a:defRPr>
            </a:lvl1pPr>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xmlns="" id="{0203763F-C8CD-4BCB-9A0A-B10F000BC1DB}"/>
              </a:ext>
            </a:extLst>
          </p:cNvPr>
          <p:cNvSpPr>
            <a:spLocks noGrp="1"/>
          </p:cNvSpPr>
          <p:nvPr>
            <p:ph type="sldNum" sz="quarter" idx="12"/>
          </p:nvPr>
        </p:nvSpPr>
        <p:spPr>
          <a:xfrm>
            <a:off x="8332334" y="6356350"/>
            <a:ext cx="1167495" cy="365125"/>
          </a:xfrm>
        </p:spPr>
        <p:txBody>
          <a:bodyPr rtlCol="0">
            <a:noAutofit/>
          </a:bodyPr>
          <a:lstStyle>
            <a:lvl1pPr>
              <a:defRPr>
                <a:solidFill>
                  <a:schemeClr val="accent3"/>
                </a:solidFill>
                <a:latin typeface="+mn-lt"/>
              </a:defRPr>
            </a:lvl1pPr>
          </a:lstStyle>
          <a:p>
            <a:pPr rtl="0"/>
            <a:fld id="{294A09A9-5501-47C1-A89A-A340965A2BE2}" type="slidenum">
              <a:rPr lang="es-ES" noProof="0" smtClean="0"/>
              <a:pPr rtl="0"/>
              <a:t>‹Nº›</a:t>
            </a:fld>
            <a:endParaRPr lang="es-ES" noProof="0"/>
          </a:p>
        </p:txBody>
      </p:sp>
      <p:sp>
        <p:nvSpPr>
          <p:cNvPr id="19" name="Forma libre 18">
            <a:extLst>
              <a:ext uri="{FF2B5EF4-FFF2-40B4-BE49-F238E27FC236}">
                <a16:creationId xmlns:a16="http://schemas.microsoft.com/office/drawing/2014/main" xmlns=""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1" name="Forma libre 20">
            <a:extLst>
              <a:ext uri="{FF2B5EF4-FFF2-40B4-BE49-F238E27FC236}">
                <a16:creationId xmlns:a16="http://schemas.microsoft.com/office/drawing/2014/main" xmlns=""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5" name="Forma libre 24">
            <a:extLst>
              <a:ext uri="{FF2B5EF4-FFF2-40B4-BE49-F238E27FC236}">
                <a16:creationId xmlns:a16="http://schemas.microsoft.com/office/drawing/2014/main" xmlns=""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6" name="Elipse 25">
            <a:extLst>
              <a:ext uri="{FF2B5EF4-FFF2-40B4-BE49-F238E27FC236}">
                <a16:creationId xmlns:a16="http://schemas.microsoft.com/office/drawing/2014/main" xmlns=""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noProof="0"/>
          </a:p>
        </p:txBody>
      </p:sp>
      <p:sp>
        <p:nvSpPr>
          <p:cNvPr id="27" name="Forma libre 26">
            <a:extLst>
              <a:ext uri="{FF2B5EF4-FFF2-40B4-BE49-F238E27FC236}">
                <a16:creationId xmlns:a16="http://schemas.microsoft.com/office/drawing/2014/main" xmlns=""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8" name="Forma libre 27">
            <a:extLst>
              <a:ext uri="{FF2B5EF4-FFF2-40B4-BE49-F238E27FC236}">
                <a16:creationId xmlns:a16="http://schemas.microsoft.com/office/drawing/2014/main" xmlns=""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9" name="Forma libre 28">
            <a:extLst>
              <a:ext uri="{FF2B5EF4-FFF2-40B4-BE49-F238E27FC236}">
                <a16:creationId xmlns:a16="http://schemas.microsoft.com/office/drawing/2014/main" xmlns=""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do el equipo">
    <p:bg>
      <p:bgPr>
        <a:solidFill>
          <a:schemeClr val="accent2"/>
        </a:solidFill>
        <a:effectLst/>
      </p:bgPr>
    </p:bg>
    <p:spTree>
      <p:nvGrpSpPr>
        <p:cNvPr id="1" name=""/>
        <p:cNvGrpSpPr/>
        <p:nvPr/>
      </p:nvGrpSpPr>
      <p:grpSpPr>
        <a:xfrm>
          <a:off x="0" y="0"/>
          <a:ext cx="0" cy="0"/>
          <a:chOff x="0" y="0"/>
          <a:chExt cx="0" cy="0"/>
        </a:xfrm>
      </p:grpSpPr>
      <p:sp>
        <p:nvSpPr>
          <p:cNvPr id="54" name="Título 1">
            <a:extLst>
              <a:ext uri="{FF2B5EF4-FFF2-40B4-BE49-F238E27FC236}">
                <a16:creationId xmlns:a16="http://schemas.microsoft.com/office/drawing/2014/main" xmlns=""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s-ES" noProof="0"/>
              <a:t>Haga clic para modificar el estilo de título del patrón</a:t>
            </a:r>
          </a:p>
        </p:txBody>
      </p:sp>
      <p:sp>
        <p:nvSpPr>
          <p:cNvPr id="6" name="Marcador de posición de imagen 23">
            <a:extLst>
              <a:ext uri="{FF2B5EF4-FFF2-40B4-BE49-F238E27FC236}">
                <a16:creationId xmlns:a16="http://schemas.microsoft.com/office/drawing/2014/main" xmlns=""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31" name="Marcador de texto 28">
            <a:extLst>
              <a:ext uri="{FF2B5EF4-FFF2-40B4-BE49-F238E27FC236}">
                <a16:creationId xmlns:a16="http://schemas.microsoft.com/office/drawing/2014/main" xmlns=""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32" name="Marcador de texto 28">
            <a:extLst>
              <a:ext uri="{FF2B5EF4-FFF2-40B4-BE49-F238E27FC236}">
                <a16:creationId xmlns:a16="http://schemas.microsoft.com/office/drawing/2014/main" xmlns=""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33" name="Marcador de posición de imagen 23">
            <a:extLst>
              <a:ext uri="{FF2B5EF4-FFF2-40B4-BE49-F238E27FC236}">
                <a16:creationId xmlns:a16="http://schemas.microsoft.com/office/drawing/2014/main" xmlns=""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34" name="Marcador de texto 28">
            <a:extLst>
              <a:ext uri="{FF2B5EF4-FFF2-40B4-BE49-F238E27FC236}">
                <a16:creationId xmlns:a16="http://schemas.microsoft.com/office/drawing/2014/main" xmlns=""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35" name="Marcador de texto 28">
            <a:extLst>
              <a:ext uri="{FF2B5EF4-FFF2-40B4-BE49-F238E27FC236}">
                <a16:creationId xmlns:a16="http://schemas.microsoft.com/office/drawing/2014/main" xmlns=""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36" name="Marcador de posición de imagen 23">
            <a:extLst>
              <a:ext uri="{FF2B5EF4-FFF2-40B4-BE49-F238E27FC236}">
                <a16:creationId xmlns:a16="http://schemas.microsoft.com/office/drawing/2014/main" xmlns=""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37" name="Marcador de texto 28">
            <a:extLst>
              <a:ext uri="{FF2B5EF4-FFF2-40B4-BE49-F238E27FC236}">
                <a16:creationId xmlns:a16="http://schemas.microsoft.com/office/drawing/2014/main" xmlns=""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38" name="Marcador de texto 28">
            <a:extLst>
              <a:ext uri="{FF2B5EF4-FFF2-40B4-BE49-F238E27FC236}">
                <a16:creationId xmlns:a16="http://schemas.microsoft.com/office/drawing/2014/main" xmlns=""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39" name="Marcador de posición de imagen 23">
            <a:extLst>
              <a:ext uri="{FF2B5EF4-FFF2-40B4-BE49-F238E27FC236}">
                <a16:creationId xmlns:a16="http://schemas.microsoft.com/office/drawing/2014/main" xmlns=""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40" name="Marcador de texto 28">
            <a:extLst>
              <a:ext uri="{FF2B5EF4-FFF2-40B4-BE49-F238E27FC236}">
                <a16:creationId xmlns:a16="http://schemas.microsoft.com/office/drawing/2014/main" xmlns=""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41" name="Marcador de texto 28">
            <a:extLst>
              <a:ext uri="{FF2B5EF4-FFF2-40B4-BE49-F238E27FC236}">
                <a16:creationId xmlns:a16="http://schemas.microsoft.com/office/drawing/2014/main" xmlns=""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42" name="Marcador de posición de imagen 23">
            <a:extLst>
              <a:ext uri="{FF2B5EF4-FFF2-40B4-BE49-F238E27FC236}">
                <a16:creationId xmlns:a16="http://schemas.microsoft.com/office/drawing/2014/main" xmlns=""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43" name="Marcador de texto 28">
            <a:extLst>
              <a:ext uri="{FF2B5EF4-FFF2-40B4-BE49-F238E27FC236}">
                <a16:creationId xmlns:a16="http://schemas.microsoft.com/office/drawing/2014/main" xmlns=""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44" name="Marcador de texto 28">
            <a:extLst>
              <a:ext uri="{FF2B5EF4-FFF2-40B4-BE49-F238E27FC236}">
                <a16:creationId xmlns:a16="http://schemas.microsoft.com/office/drawing/2014/main" xmlns=""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45" name="Marcador de posición de imagen 23">
            <a:extLst>
              <a:ext uri="{FF2B5EF4-FFF2-40B4-BE49-F238E27FC236}">
                <a16:creationId xmlns:a16="http://schemas.microsoft.com/office/drawing/2014/main" xmlns=""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46" name="Marcador de texto 28">
            <a:extLst>
              <a:ext uri="{FF2B5EF4-FFF2-40B4-BE49-F238E27FC236}">
                <a16:creationId xmlns:a16="http://schemas.microsoft.com/office/drawing/2014/main" xmlns=""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47" name="Marcador de texto 28">
            <a:extLst>
              <a:ext uri="{FF2B5EF4-FFF2-40B4-BE49-F238E27FC236}">
                <a16:creationId xmlns:a16="http://schemas.microsoft.com/office/drawing/2014/main" xmlns=""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48" name="Marcador de posición de imagen 23">
            <a:extLst>
              <a:ext uri="{FF2B5EF4-FFF2-40B4-BE49-F238E27FC236}">
                <a16:creationId xmlns:a16="http://schemas.microsoft.com/office/drawing/2014/main" xmlns=""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49" name="Marcador de texto 28">
            <a:extLst>
              <a:ext uri="{FF2B5EF4-FFF2-40B4-BE49-F238E27FC236}">
                <a16:creationId xmlns:a16="http://schemas.microsoft.com/office/drawing/2014/main" xmlns=""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50" name="Marcador de texto 28">
            <a:extLst>
              <a:ext uri="{FF2B5EF4-FFF2-40B4-BE49-F238E27FC236}">
                <a16:creationId xmlns:a16="http://schemas.microsoft.com/office/drawing/2014/main" xmlns=""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51" name="Marcador de posición de imagen 23">
            <a:extLst>
              <a:ext uri="{FF2B5EF4-FFF2-40B4-BE49-F238E27FC236}">
                <a16:creationId xmlns:a16="http://schemas.microsoft.com/office/drawing/2014/main" xmlns=""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s-ES" noProof="0"/>
              <a:t>Haga clic en el icono para agregar una imagen</a:t>
            </a:r>
          </a:p>
        </p:txBody>
      </p:sp>
      <p:sp>
        <p:nvSpPr>
          <p:cNvPr id="52" name="Marcador de texto 28">
            <a:extLst>
              <a:ext uri="{FF2B5EF4-FFF2-40B4-BE49-F238E27FC236}">
                <a16:creationId xmlns:a16="http://schemas.microsoft.com/office/drawing/2014/main" xmlns=""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s-ES" noProof="0"/>
              <a:t>Nombre</a:t>
            </a:r>
          </a:p>
        </p:txBody>
      </p:sp>
      <p:sp>
        <p:nvSpPr>
          <p:cNvPr id="53" name="Marcador de texto 28">
            <a:extLst>
              <a:ext uri="{FF2B5EF4-FFF2-40B4-BE49-F238E27FC236}">
                <a16:creationId xmlns:a16="http://schemas.microsoft.com/office/drawing/2014/main" xmlns=""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s-ES" noProof="0"/>
              <a:t>Título</a:t>
            </a:r>
          </a:p>
        </p:txBody>
      </p:sp>
      <p:sp>
        <p:nvSpPr>
          <p:cNvPr id="18" name="Marcador de fecha 17">
            <a:extLst>
              <a:ext uri="{FF2B5EF4-FFF2-40B4-BE49-F238E27FC236}">
                <a16:creationId xmlns:a16="http://schemas.microsoft.com/office/drawing/2014/main" xmlns="" id="{30445668-2DC5-E84C-8B16-922BC95F13F2}"/>
              </a:ext>
            </a:extLst>
          </p:cNvPr>
          <p:cNvSpPr>
            <a:spLocks noGrp="1"/>
          </p:cNvSpPr>
          <p:nvPr>
            <p:ph type="dt" sz="half" idx="25"/>
          </p:nvPr>
        </p:nvSpPr>
        <p:spPr/>
        <p:txBody>
          <a:bodyPr rtlCol="0">
            <a:noAutofit/>
          </a:bodyPr>
          <a:lstStyle>
            <a:lvl1pPr>
              <a:defRPr>
                <a:solidFill>
                  <a:schemeClr val="accent3"/>
                </a:solidFill>
                <a:latin typeface="+mn-lt"/>
              </a:defRPr>
            </a:lvl1pPr>
          </a:lstStyle>
          <a:p>
            <a:pPr rtl="0"/>
            <a:fld id="{F6FDEA51-DC76-4EF3-B961-2CAD3C8CFEA0}" type="datetime1">
              <a:rPr lang="es-ES" noProof="0" smtClean="0"/>
              <a:t>11/03/2022</a:t>
            </a:fld>
            <a:endParaRPr lang="es-ES" noProof="0"/>
          </a:p>
        </p:txBody>
      </p:sp>
      <p:sp>
        <p:nvSpPr>
          <p:cNvPr id="22" name="Marcador de pie de página 21">
            <a:extLst>
              <a:ext uri="{FF2B5EF4-FFF2-40B4-BE49-F238E27FC236}">
                <a16:creationId xmlns:a16="http://schemas.microsoft.com/office/drawing/2014/main" xmlns="" id="{D9227732-A878-814C-8621-64ED1B2CCF9F}"/>
              </a:ext>
            </a:extLst>
          </p:cNvPr>
          <p:cNvSpPr>
            <a:spLocks noGrp="1"/>
          </p:cNvSpPr>
          <p:nvPr>
            <p:ph type="ftr" sz="quarter" idx="26"/>
          </p:nvPr>
        </p:nvSpPr>
        <p:spPr/>
        <p:txBody>
          <a:bodyPr rtlCol="0">
            <a:noAutofit/>
          </a:bodyPr>
          <a:lstStyle>
            <a:lvl1pPr>
              <a:defRPr>
                <a:solidFill>
                  <a:schemeClr val="accent3"/>
                </a:solidFill>
                <a:latin typeface="+mn-lt"/>
              </a:defRPr>
            </a:lvl1pPr>
          </a:lstStyle>
          <a:p>
            <a:pPr rtl="0"/>
            <a:r>
              <a:rPr lang="es-ES" noProof="0"/>
              <a:t>TÍTULO DE LA PRESENTACIÓN</a:t>
            </a:r>
          </a:p>
        </p:txBody>
      </p:sp>
      <p:sp>
        <p:nvSpPr>
          <p:cNvPr id="23" name="Marcador de número de diapositiva 22">
            <a:extLst>
              <a:ext uri="{FF2B5EF4-FFF2-40B4-BE49-F238E27FC236}">
                <a16:creationId xmlns:a16="http://schemas.microsoft.com/office/drawing/2014/main" xmlns=""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xmlns=""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xmlns=""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pPr rtl="0"/>
            <a:fld id="{1EEB8945-721B-49C6-AE63-0EF796C5C26F}" type="datetime1">
              <a:rPr lang="es-ES" noProof="0" smtClean="0"/>
              <a:t>11/03/2022</a:t>
            </a:fld>
            <a:endParaRPr lang="es-ES" noProof="0"/>
          </a:p>
        </p:txBody>
      </p:sp>
      <p:sp>
        <p:nvSpPr>
          <p:cNvPr id="5" name="Marcador de pie de página 4">
            <a:extLst>
              <a:ext uri="{FF2B5EF4-FFF2-40B4-BE49-F238E27FC236}">
                <a16:creationId xmlns:a16="http://schemas.microsoft.com/office/drawing/2014/main" xmlns=""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xmlns=""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7"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menti.com/kq3431esj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DF3D98-3C30-4CFC-8643-C81E829C8C25}"/>
              </a:ext>
            </a:extLst>
          </p:cNvPr>
          <p:cNvSpPr>
            <a:spLocks noGrp="1"/>
          </p:cNvSpPr>
          <p:nvPr>
            <p:ph type="ctrTitle"/>
          </p:nvPr>
        </p:nvSpPr>
        <p:spPr>
          <a:xfrm>
            <a:off x="190500" y="1823403"/>
            <a:ext cx="11810999" cy="2387600"/>
          </a:xfrm>
        </p:spPr>
        <p:txBody>
          <a:bodyPr rtlCol="0"/>
          <a:lstStyle/>
          <a:p>
            <a:pPr rtl="0"/>
            <a:r>
              <a:rPr lang="es-ES" sz="8800" dirty="0"/>
              <a:t>Dirección en enfermería</a:t>
            </a:r>
          </a:p>
        </p:txBody>
      </p:sp>
      <p:sp>
        <p:nvSpPr>
          <p:cNvPr id="3" name="Subtítulo 2">
            <a:extLst>
              <a:ext uri="{FF2B5EF4-FFF2-40B4-BE49-F238E27FC236}">
                <a16:creationId xmlns:a16="http://schemas.microsoft.com/office/drawing/2014/main" xmlns="" id="{A068D447-28D3-4F5F-B2DC-FD67E9015868}"/>
              </a:ext>
            </a:extLst>
          </p:cNvPr>
          <p:cNvSpPr>
            <a:spLocks noGrp="1"/>
          </p:cNvSpPr>
          <p:nvPr>
            <p:ph type="subTitle" idx="1"/>
          </p:nvPr>
        </p:nvSpPr>
        <p:spPr>
          <a:xfrm>
            <a:off x="3163933" y="6490598"/>
            <a:ext cx="9500507" cy="273275"/>
          </a:xfrm>
        </p:spPr>
        <p:txBody>
          <a:bodyPr rtlCol="0"/>
          <a:lstStyle/>
          <a:p>
            <a:pPr rtl="0"/>
            <a:r>
              <a:rPr lang="es-ES" sz="2000"/>
              <a:t>Laura Alonso Martínez y Jesús Puente Alcaraz </a:t>
            </a:r>
            <a:endParaRPr lang="es-ES" sz="2000" dirty="0"/>
          </a:p>
        </p:txBody>
      </p:sp>
      <p:pic>
        <p:nvPicPr>
          <p:cNvPr id="5" name="Imagen 4">
            <a:extLst>
              <a:ext uri="{FF2B5EF4-FFF2-40B4-BE49-F238E27FC236}">
                <a16:creationId xmlns:a16="http://schemas.microsoft.com/office/drawing/2014/main" xmlns="" id="{5BEADBEE-8F0A-47CC-B237-C3833CD69054}"/>
              </a:ext>
            </a:extLst>
          </p:cNvPr>
          <p:cNvPicPr>
            <a:picLocks noChangeAspect="1"/>
          </p:cNvPicPr>
          <p:nvPr/>
        </p:nvPicPr>
        <p:blipFill rotWithShape="1">
          <a:blip r:embed="rId3"/>
          <a:srcRect l="6102"/>
          <a:stretch/>
        </p:blipFill>
        <p:spPr>
          <a:xfrm>
            <a:off x="10287000" y="6123197"/>
            <a:ext cx="1905000" cy="734801"/>
          </a:xfrm>
          <a:prstGeom prst="rect">
            <a:avLst/>
          </a:prstGeom>
        </p:spPr>
      </p:pic>
      <p:pic>
        <p:nvPicPr>
          <p:cNvPr id="1026" name="Picture 2" descr="Universidad de Burgos">
            <a:extLst>
              <a:ext uri="{FF2B5EF4-FFF2-40B4-BE49-F238E27FC236}">
                <a16:creationId xmlns:a16="http://schemas.microsoft.com/office/drawing/2014/main" xmlns="" id="{9D1B02ED-C34A-4F4C-96E9-25C248210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29762"/>
            <a:ext cx="2122387" cy="102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10</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807262" y="327054"/>
            <a:ext cx="9779183" cy="763724"/>
          </a:xfrm>
        </p:spPr>
        <p:txBody>
          <a:bodyPr/>
          <a:lstStyle/>
          <a:p>
            <a:pPr algn="ctr"/>
            <a:r>
              <a:rPr lang="es-ES" dirty="0"/>
              <a:t>Propósitos del liderazgo</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25602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xmlns="" id="{4C26AAD5-86EC-457A-940B-F9AB78E85B4A}"/>
              </a:ext>
            </a:extLst>
          </p:cNvPr>
          <p:cNvSpPr txBox="1"/>
          <p:nvPr/>
        </p:nvSpPr>
        <p:spPr>
          <a:xfrm>
            <a:off x="655320" y="1350269"/>
            <a:ext cx="11097424" cy="4154984"/>
          </a:xfrm>
          <a:prstGeom prst="rect">
            <a:avLst/>
          </a:prstGeom>
          <a:noFill/>
        </p:spPr>
        <p:txBody>
          <a:bodyPr wrap="square">
            <a:spAutoFit/>
          </a:bodyPr>
          <a:lstStyle/>
          <a:p>
            <a:r>
              <a:rPr lang="es-ES" sz="2400" b="1" i="0" dirty="0">
                <a:effectLst/>
                <a:latin typeface="Arial" panose="020B0604020202020204" pitchFamily="34" charset="0"/>
                <a:cs typeface="Arial" panose="020B0604020202020204" pitchFamily="34" charset="0"/>
              </a:rPr>
              <a:t>Liderazgo orientado hacia la tarea u objetivos</a:t>
            </a:r>
            <a:r>
              <a:rPr lang="es-ES" sz="2400" b="0" i="0" dirty="0">
                <a:effectLst/>
                <a:latin typeface="Arial" panose="020B0604020202020204" pitchFamily="34" charset="0"/>
                <a:cs typeface="Arial" panose="020B0604020202020204" pitchFamily="34" charset="0"/>
              </a:rPr>
              <a:t>: conlleva una alta preocupación por parte del líder para conseguir los objetivos propuestos.</a:t>
            </a:r>
          </a:p>
          <a:p>
            <a:endParaRPr lang="es-ES" sz="2400" dirty="0">
              <a:latin typeface="Arial" panose="020B0604020202020204" pitchFamily="34" charset="0"/>
              <a:cs typeface="Arial" panose="020B0604020202020204" pitchFamily="34" charset="0"/>
            </a:endParaRPr>
          </a:p>
          <a:p>
            <a:r>
              <a:rPr lang="es-ES" sz="2400" b="1" i="0" dirty="0">
                <a:effectLst/>
                <a:latin typeface="Arial" panose="020B0604020202020204" pitchFamily="34" charset="0"/>
                <a:cs typeface="Arial" panose="020B0604020202020204" pitchFamily="34" charset="0"/>
              </a:rPr>
              <a:t>Liderazgo orientado hacia las relaciones</a:t>
            </a:r>
            <a:r>
              <a:rPr lang="es-ES" sz="2400" b="0" i="0" dirty="0">
                <a:effectLst/>
                <a:latin typeface="Arial" panose="020B0604020202020204" pitchFamily="34" charset="0"/>
                <a:cs typeface="Arial" panose="020B0604020202020204" pitchFamily="34" charset="0"/>
              </a:rPr>
              <a:t>: implica un considerable interés por los aspectos socioemocionales del grupo de subordinados, es decir, por las personas y sus relaciones dentro del grupo de trabajo.</a:t>
            </a:r>
          </a:p>
          <a:p>
            <a:endParaRPr lang="es-ES" sz="2400" dirty="0">
              <a:latin typeface="Arial" panose="020B0604020202020204" pitchFamily="34" charset="0"/>
              <a:cs typeface="Arial" panose="020B0604020202020204" pitchFamily="34" charset="0"/>
            </a:endParaRPr>
          </a:p>
          <a:p>
            <a:r>
              <a:rPr lang="es-ES" sz="2400" b="1" i="0" dirty="0">
                <a:effectLst/>
                <a:latin typeface="Arial" panose="020B0604020202020204" pitchFamily="34" charset="0"/>
                <a:cs typeface="Arial" panose="020B0604020202020204" pitchFamily="34" charset="0"/>
              </a:rPr>
              <a:t>Liderazgo transaccional</a:t>
            </a:r>
            <a:r>
              <a:rPr lang="es-ES" sz="2400" b="0" i="0" dirty="0">
                <a:effectLst/>
                <a:latin typeface="Arial" panose="020B0604020202020204" pitchFamily="34" charset="0"/>
                <a:cs typeface="Arial" panose="020B0604020202020204" pitchFamily="34" charset="0"/>
              </a:rPr>
              <a:t>: se caracteriza por el establecimiento de una especie de transacción o intercambio entre el líder y los miembros del grupo, que reconocen al líder y aceptan su autoridad, pero a cambio de éste debe aportar recursos valiosos para el grupo.</a:t>
            </a:r>
            <a:endParaRPr lang="es-ES" sz="24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xmlns="" id="{D7BEFE80-8BB8-4841-8F09-0DCE6B765582}"/>
              </a:ext>
            </a:extLst>
          </p:cNvPr>
          <p:cNvSpPr txBox="1"/>
          <p:nvPr/>
        </p:nvSpPr>
        <p:spPr>
          <a:xfrm>
            <a:off x="6806377" y="6081258"/>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Cortes</a:t>
            </a:r>
            <a:r>
              <a:rPr lang="es-ES" dirty="0">
                <a:latin typeface="Arial" panose="020B0604020202020204" pitchFamily="34" charset="0"/>
                <a:cs typeface="Arial" panose="020B0604020202020204" pitchFamily="34" charset="0"/>
              </a:rPr>
              <a:t>,</a:t>
            </a:r>
            <a:r>
              <a:rPr lang="es-ES" sz="1800" dirty="0">
                <a:latin typeface="Arial" panose="020B0604020202020204" pitchFamily="34" charset="0"/>
                <a:cs typeface="Arial" panose="020B0604020202020204" pitchFamily="34" charset="0"/>
              </a:rPr>
              <a:t> 2010; Wood, 2021</a:t>
            </a:r>
            <a:endParaRPr lang="es-ES" dirty="0"/>
          </a:p>
        </p:txBody>
      </p:sp>
    </p:spTree>
    <p:extLst>
      <p:ext uri="{BB962C8B-B14F-4D97-AF65-F5344CB8AC3E}">
        <p14:creationId xmlns:p14="http://schemas.microsoft.com/office/powerpoint/2010/main" val="207020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11</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191968" y="327053"/>
            <a:ext cx="11174105" cy="763724"/>
          </a:xfrm>
        </p:spPr>
        <p:txBody>
          <a:bodyPr/>
          <a:lstStyle/>
          <a:p>
            <a:pPr algn="ctr"/>
            <a:r>
              <a:rPr lang="es-ES" sz="4400" dirty="0"/>
              <a:t>Estilos de </a:t>
            </a:r>
            <a:r>
              <a:rPr lang="es-ES" sz="3600" dirty="0"/>
              <a:t>liderazgo</a:t>
            </a:r>
            <a:r>
              <a:rPr lang="es-ES" sz="4400" dirty="0"/>
              <a:t> según la autoridad</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25602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xmlns="" id="{4C26AAD5-86EC-457A-940B-F9AB78E85B4A}"/>
              </a:ext>
            </a:extLst>
          </p:cNvPr>
          <p:cNvSpPr txBox="1"/>
          <p:nvPr/>
        </p:nvSpPr>
        <p:spPr>
          <a:xfrm>
            <a:off x="625189" y="1251821"/>
            <a:ext cx="11341839" cy="4770537"/>
          </a:xfrm>
          <a:prstGeom prst="rect">
            <a:avLst/>
          </a:prstGeom>
          <a:noFill/>
        </p:spPr>
        <p:txBody>
          <a:bodyPr wrap="square" lIns="91440" tIns="45720" rIns="91440" bIns="45720" anchor="t">
            <a:spAutoFit/>
          </a:bodyPr>
          <a:lstStyle/>
          <a:p>
            <a:r>
              <a:rPr lang="es-ES" sz="2000" b="1" i="0" dirty="0">
                <a:effectLst/>
                <a:latin typeface="Arial" panose="020B0604020202020204" pitchFamily="34" charset="0"/>
                <a:cs typeface="Arial" panose="020B0604020202020204" pitchFamily="34" charset="0"/>
              </a:rPr>
              <a:t>Autocrático. </a:t>
            </a:r>
            <a:r>
              <a:rPr lang="es-ES" sz="2000" i="0" dirty="0">
                <a:effectLst/>
                <a:latin typeface="Arial" panose="020B0604020202020204" pitchFamily="34" charset="0"/>
                <a:cs typeface="Arial" panose="020B0604020202020204" pitchFamily="34" charset="0"/>
              </a:rPr>
              <a:t>Se caracteriza por tomar decisiones sin consultar  a  sus  subalternos  manteniéndose  alejado  del  grupo.</a:t>
            </a:r>
          </a:p>
          <a:p>
            <a:endParaRPr lang="es-ES" sz="2000" i="0" dirty="0">
              <a:effectLst/>
              <a:latin typeface="Tenorite"/>
              <a:cs typeface="Arial" panose="020B0604020202020204" pitchFamily="34" charset="0"/>
            </a:endParaRPr>
          </a:p>
          <a:p>
            <a:r>
              <a:rPr lang="es-ES" sz="2000" b="1" dirty="0">
                <a:latin typeface="Arial"/>
                <a:cs typeface="Arial"/>
              </a:rPr>
              <a:t>Consultivo: </a:t>
            </a:r>
            <a:r>
              <a:rPr lang="es-ES" sz="2000" dirty="0">
                <a:latin typeface="Arial"/>
                <a:cs typeface="Arial"/>
              </a:rPr>
              <a:t>Intenta convencer al grupo, vendiendo sus ideas. </a:t>
            </a:r>
            <a:endParaRPr lang="es-ES" dirty="0">
              <a:latin typeface="Arial"/>
              <a:cs typeface="Arial"/>
            </a:endParaRPr>
          </a:p>
          <a:p>
            <a:endParaRPr lang="es-ES" sz="2000"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P</a:t>
            </a:r>
            <a:r>
              <a:rPr lang="es-ES" sz="2000" b="1" i="0" dirty="0">
                <a:effectLst/>
                <a:latin typeface="Arial" panose="020B0604020202020204" pitchFamily="34" charset="0"/>
                <a:cs typeface="Arial" panose="020B0604020202020204" pitchFamily="34" charset="0"/>
              </a:rPr>
              <a:t>articipativo. </a:t>
            </a:r>
            <a:r>
              <a:rPr lang="es-ES" sz="2000" i="0" dirty="0">
                <a:effectLst/>
                <a:latin typeface="Arial" panose="020B0604020202020204" pitchFamily="34" charset="0"/>
                <a:cs typeface="Arial" panose="020B0604020202020204" pitchFamily="34" charset="0"/>
              </a:rPr>
              <a:t>Incorpora al grupo en las decisiones y en las actividades</a:t>
            </a:r>
            <a:r>
              <a:rPr lang="es-ES" sz="2000" b="1" i="0" dirty="0">
                <a:effectLst/>
                <a:latin typeface="Arial" panose="020B0604020202020204" pitchFamily="34" charset="0"/>
                <a:cs typeface="Arial" panose="020B0604020202020204" pitchFamily="34" charset="0"/>
              </a:rPr>
              <a:t>.</a:t>
            </a:r>
          </a:p>
          <a:p>
            <a:endParaRPr lang="es-ES"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D</a:t>
            </a:r>
            <a:r>
              <a:rPr lang="es-ES" sz="2000" b="1" i="0" dirty="0">
                <a:effectLst/>
                <a:latin typeface="Arial" panose="020B0604020202020204" pitchFamily="34" charset="0"/>
                <a:cs typeface="Arial" panose="020B0604020202020204" pitchFamily="34" charset="0"/>
              </a:rPr>
              <a:t>emocrático</a:t>
            </a:r>
            <a:r>
              <a:rPr lang="es-ES" sz="2000" b="0" i="0" dirty="0">
                <a:effectLst/>
                <a:latin typeface="Arial" panose="020B0604020202020204" pitchFamily="34" charset="0"/>
                <a:cs typeface="Arial" panose="020B0604020202020204" pitchFamily="34" charset="0"/>
              </a:rPr>
              <a:t>: valora las ideas e iniciativas del grupo. Coordina, anima, promueve la participación y la cooperación. Favorece el nacimiento de </a:t>
            </a:r>
            <a:r>
              <a:rPr lang="es-ES" sz="2000" dirty="0">
                <a:latin typeface="Arial" panose="020B0604020202020204" pitchFamily="34" charset="0"/>
                <a:cs typeface="Arial" panose="020B0604020202020204" pitchFamily="34" charset="0"/>
              </a:rPr>
              <a:t>auto</a:t>
            </a:r>
            <a:r>
              <a:rPr lang="es-ES" sz="2000" b="0" i="0" dirty="0">
                <a:effectLst/>
                <a:latin typeface="Arial" panose="020B0604020202020204" pitchFamily="34" charset="0"/>
                <a:cs typeface="Arial" panose="020B0604020202020204" pitchFamily="34" charset="0"/>
              </a:rPr>
              <a:t>liderazgos. Comparte el poder de decisión. Crea un clima de libertad, de comunicación y de integración. </a:t>
            </a:r>
            <a:endParaRPr lang="es-ES" sz="2000" dirty="0">
              <a:latin typeface="Arial" panose="020B0604020202020204" pitchFamily="34" charset="0"/>
              <a:cs typeface="Arial" panose="020B0604020202020204" pitchFamily="34" charset="0"/>
            </a:endParaRPr>
          </a:p>
          <a:p>
            <a:endParaRPr lang="es-ES" sz="2000" b="1" i="0" dirty="0">
              <a:effectLst/>
              <a:latin typeface="Arial" panose="020B0604020202020204" pitchFamily="34" charset="0"/>
              <a:cs typeface="Arial" panose="020B0604020202020204" pitchFamily="34" charset="0"/>
            </a:endParaRPr>
          </a:p>
          <a:p>
            <a:r>
              <a:rPr lang="es-ES" sz="2000" b="1" i="0" dirty="0">
                <a:effectLst/>
                <a:latin typeface="Arial" panose="020B0604020202020204" pitchFamily="34" charset="0"/>
                <a:cs typeface="Arial" panose="020B0604020202020204" pitchFamily="34" charset="0"/>
              </a:rPr>
              <a:t>Laissez faire.  </a:t>
            </a:r>
            <a:r>
              <a:rPr lang="es-ES" sz="2000" i="0" dirty="0">
                <a:effectLst/>
                <a:latin typeface="Arial" panose="020B0604020202020204" pitchFamily="34" charset="0"/>
                <a:cs typeface="Arial" panose="020B0604020202020204" pitchFamily="34" charset="0"/>
              </a:rPr>
              <a:t>De  acuerdo  con la percepción de los subalternos, es fundamentalmente pasivo. Permite la acción libre.</a:t>
            </a:r>
          </a:p>
          <a:p>
            <a:pPr algn="ctr"/>
            <a:r>
              <a:rPr lang="es-ES" sz="2000" dirty="0">
                <a:latin typeface="Arial" panose="020B0604020202020204" pitchFamily="34" charset="0"/>
                <a:cs typeface="Arial" panose="020B0604020202020204" pitchFamily="34" charset="0"/>
              </a:rPr>
              <a:t>¿Se usa siempre el mismo estilo y patrón?</a:t>
            </a:r>
            <a:endParaRPr lang="es-ES" sz="2000" i="0" dirty="0">
              <a:effectLst/>
              <a:latin typeface="Arial" panose="020B0604020202020204" pitchFamily="34" charset="0"/>
              <a:cs typeface="Arial" panose="020B0604020202020204" pitchFamily="34" charset="0"/>
            </a:endParaRPr>
          </a:p>
          <a:p>
            <a:endParaRPr lang="es-ES" sz="2400" b="0" i="0" dirty="0">
              <a:effectLst/>
              <a:latin typeface="Times New Roman" panose="02020603050405020304" pitchFamily="18" charset="0"/>
            </a:endParaRPr>
          </a:p>
        </p:txBody>
      </p:sp>
      <p:sp>
        <p:nvSpPr>
          <p:cNvPr id="13" name="CuadroTexto 12">
            <a:extLst>
              <a:ext uri="{FF2B5EF4-FFF2-40B4-BE49-F238E27FC236}">
                <a16:creationId xmlns:a16="http://schemas.microsoft.com/office/drawing/2014/main" xmlns="" id="{9ABA1F30-82A6-4DBA-B2EC-87B514ABB2F0}"/>
              </a:ext>
            </a:extLst>
          </p:cNvPr>
          <p:cNvSpPr txBox="1"/>
          <p:nvPr/>
        </p:nvSpPr>
        <p:spPr>
          <a:xfrm>
            <a:off x="7934137" y="6356350"/>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Cortes</a:t>
            </a:r>
            <a:r>
              <a:rPr lang="es-ES" dirty="0">
                <a:latin typeface="Arial" panose="020B0604020202020204" pitchFamily="34" charset="0"/>
                <a:cs typeface="Arial" panose="020B0604020202020204" pitchFamily="34" charset="0"/>
              </a:rPr>
              <a:t>,</a:t>
            </a:r>
            <a:r>
              <a:rPr lang="es-ES" sz="1800" dirty="0">
                <a:latin typeface="Arial" panose="020B0604020202020204" pitchFamily="34" charset="0"/>
                <a:cs typeface="Arial" panose="020B0604020202020204" pitchFamily="34" charset="0"/>
              </a:rPr>
              <a:t> 2010; Wood, 2021</a:t>
            </a:r>
            <a:endParaRPr lang="es-ES" dirty="0"/>
          </a:p>
        </p:txBody>
      </p:sp>
    </p:spTree>
    <p:extLst>
      <p:ext uri="{BB962C8B-B14F-4D97-AF65-F5344CB8AC3E}">
        <p14:creationId xmlns:p14="http://schemas.microsoft.com/office/powerpoint/2010/main" val="14356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AF65A7-995A-9F45-891C-82D9B9D40801}"/>
              </a:ext>
            </a:extLst>
          </p:cNvPr>
          <p:cNvSpPr>
            <a:spLocks noGrp="1"/>
          </p:cNvSpPr>
          <p:nvPr>
            <p:ph type="title"/>
          </p:nvPr>
        </p:nvSpPr>
        <p:spPr>
          <a:xfrm>
            <a:off x="1889961" y="1791018"/>
            <a:ext cx="8412079" cy="2810460"/>
          </a:xfrm>
        </p:spPr>
        <p:txBody>
          <a:bodyPr rtlCol="0">
            <a:normAutofit/>
          </a:bodyPr>
          <a:lstStyle/>
          <a:p>
            <a:pPr rtl="0"/>
            <a:r>
              <a:rPr lang="es-ES" sz="4400" dirty="0"/>
              <a:t>Ahora os toca. ¿Qué tipo de liderazgo se ha llevado a cabo?</a:t>
            </a:r>
          </a:p>
        </p:txBody>
      </p:sp>
      <p:sp>
        <p:nvSpPr>
          <p:cNvPr id="13" name="Marcador de texto 5">
            <a:extLst>
              <a:ext uri="{FF2B5EF4-FFF2-40B4-BE49-F238E27FC236}">
                <a16:creationId xmlns:a16="http://schemas.microsoft.com/office/drawing/2014/main" xmlns="" id="{6118A1B7-08BA-6B43-BBA8-952377DF944D}"/>
              </a:ext>
            </a:extLst>
          </p:cNvPr>
          <p:cNvSpPr>
            <a:spLocks noGrp="1"/>
          </p:cNvSpPr>
          <p:nvPr>
            <p:ph type="body" sz="quarter" idx="13"/>
          </p:nvPr>
        </p:nvSpPr>
        <p:spPr>
          <a:xfrm>
            <a:off x="1502619" y="543354"/>
            <a:ext cx="1364297" cy="1094521"/>
          </a:xfrm>
        </p:spPr>
        <p:txBody>
          <a:bodyPr rtlCol="0"/>
          <a:lstStyle/>
          <a:p>
            <a:pPr rtl="0"/>
            <a:r>
              <a:rPr lang="es-ES"/>
              <a:t>“</a:t>
            </a:r>
          </a:p>
        </p:txBody>
      </p:sp>
      <p:sp>
        <p:nvSpPr>
          <p:cNvPr id="14" name="Marcador de texto 7">
            <a:extLst>
              <a:ext uri="{FF2B5EF4-FFF2-40B4-BE49-F238E27FC236}">
                <a16:creationId xmlns:a16="http://schemas.microsoft.com/office/drawing/2014/main" xmlns="" id="{A1F17760-D90A-AB46-A4E0-31B2684E3F5E}"/>
              </a:ext>
            </a:extLst>
          </p:cNvPr>
          <p:cNvSpPr>
            <a:spLocks noGrp="1"/>
          </p:cNvSpPr>
          <p:nvPr>
            <p:ph type="body" sz="quarter" idx="15"/>
          </p:nvPr>
        </p:nvSpPr>
        <p:spPr>
          <a:xfrm>
            <a:off x="9420876" y="3426615"/>
            <a:ext cx="1364297" cy="1094521"/>
          </a:xfrm>
        </p:spPr>
        <p:txBody>
          <a:bodyPr rtlCol="0"/>
          <a:lstStyle/>
          <a:p>
            <a:pPr rtl="0"/>
            <a:r>
              <a:rPr lang="es-ES"/>
              <a:t>”</a:t>
            </a:r>
          </a:p>
        </p:txBody>
      </p:sp>
      <p:sp>
        <p:nvSpPr>
          <p:cNvPr id="3" name="Marcador de fecha 2">
            <a:extLst>
              <a:ext uri="{FF2B5EF4-FFF2-40B4-BE49-F238E27FC236}">
                <a16:creationId xmlns:a16="http://schemas.microsoft.com/office/drawing/2014/main" xmlns="" id="{8D3F7063-A64B-CB42-8BBF-BF52424269A8}"/>
              </a:ext>
            </a:extLst>
          </p:cNvPr>
          <p:cNvSpPr>
            <a:spLocks noGrp="1"/>
          </p:cNvSpPr>
          <p:nvPr>
            <p:ph type="dt" sz="half" idx="10"/>
          </p:nvPr>
        </p:nvSpPr>
        <p:spPr/>
        <p:txBody>
          <a:bodyPr rtlCol="0"/>
          <a:lstStyle/>
          <a:p>
            <a:pPr rtl="0"/>
            <a:fld id="{58157595-21E9-401D-827F-656A2355738B}" type="datetime1">
              <a:rPr lang="es-ES" smtClean="0"/>
              <a:t>11/03/2022</a:t>
            </a:fld>
            <a:endParaRPr lang="es-ES"/>
          </a:p>
        </p:txBody>
      </p:sp>
      <p:sp>
        <p:nvSpPr>
          <p:cNvPr id="4" name="Marcador de pie de página 3">
            <a:extLst>
              <a:ext uri="{FF2B5EF4-FFF2-40B4-BE49-F238E27FC236}">
                <a16:creationId xmlns:a16="http://schemas.microsoft.com/office/drawing/2014/main" xmlns="" id="{6E4EA976-8646-0143-BA18-8675E6FA5EB7}"/>
              </a:ext>
            </a:extLst>
          </p:cNvPr>
          <p:cNvSpPr>
            <a:spLocks noGrp="1"/>
          </p:cNvSpPr>
          <p:nvPr>
            <p:ph type="ftr" sz="quarter" idx="11"/>
          </p:nvPr>
        </p:nvSpPr>
        <p:spPr/>
        <p:txBody>
          <a:bodyPr rtlCol="0"/>
          <a:lstStyle/>
          <a:p>
            <a:pPr rtl="0"/>
            <a:r>
              <a:rPr lang="es-ES"/>
              <a:t>TÍTULO DE LA PRESENTACIÓN</a:t>
            </a:r>
          </a:p>
        </p:txBody>
      </p:sp>
      <p:sp>
        <p:nvSpPr>
          <p:cNvPr id="5" name="Marcador de número de diapositiva 4">
            <a:extLst>
              <a:ext uri="{FF2B5EF4-FFF2-40B4-BE49-F238E27FC236}">
                <a16:creationId xmlns:a16="http://schemas.microsoft.com/office/drawing/2014/main" xmlns="" id="{7003A5E2-8F37-D546-BCD9-24A2037BB54D}"/>
              </a:ext>
            </a:extLst>
          </p:cNvPr>
          <p:cNvSpPr>
            <a:spLocks noGrp="1"/>
          </p:cNvSpPr>
          <p:nvPr>
            <p:ph type="sldNum" sz="quarter" idx="12"/>
          </p:nvPr>
        </p:nvSpPr>
        <p:spPr/>
        <p:txBody>
          <a:bodyPr rtlCol="0"/>
          <a:lstStyle/>
          <a:p>
            <a:pPr rtl="0"/>
            <a:fld id="{294A09A9-5501-47C1-A89A-A340965A2BE2}" type="slidenum">
              <a:rPr lang="es-ES" smtClean="0"/>
              <a:pPr rtl="0"/>
              <a:t>12</a:t>
            </a:fld>
            <a:endParaRPr lang="es-ES"/>
          </a:p>
        </p:txBody>
      </p:sp>
    </p:spTree>
    <p:extLst>
      <p:ext uri="{BB962C8B-B14F-4D97-AF65-F5344CB8AC3E}">
        <p14:creationId xmlns:p14="http://schemas.microsoft.com/office/powerpoint/2010/main" val="263998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60295B-54B9-4937-90E3-BAB9CE69E30B}"/>
              </a:ext>
            </a:extLst>
          </p:cNvPr>
          <p:cNvSpPr>
            <a:spLocks noGrp="1"/>
          </p:cNvSpPr>
          <p:nvPr>
            <p:ph type="ctrTitle"/>
          </p:nvPr>
        </p:nvSpPr>
        <p:spPr>
          <a:xfrm>
            <a:off x="926012" y="148604"/>
            <a:ext cx="9746799" cy="914939"/>
          </a:xfrm>
        </p:spPr>
        <p:txBody>
          <a:bodyPr rtlCol="0" anchor="b">
            <a:normAutofit/>
          </a:bodyPr>
          <a:lstStyle/>
          <a:p>
            <a:pPr rtl="0"/>
            <a:r>
              <a:rPr lang="es-ES" sz="4400" dirty="0"/>
              <a:t>CASOS DE ENFERMERÍA</a:t>
            </a:r>
          </a:p>
        </p:txBody>
      </p:sp>
      <p:sp>
        <p:nvSpPr>
          <p:cNvPr id="4" name="Marcador de texto 3">
            <a:extLst>
              <a:ext uri="{FF2B5EF4-FFF2-40B4-BE49-F238E27FC236}">
                <a16:creationId xmlns:a16="http://schemas.microsoft.com/office/drawing/2014/main" xmlns="" id="{D51A6D85-3837-435F-A342-5A3F98172B12}"/>
              </a:ext>
            </a:extLst>
          </p:cNvPr>
          <p:cNvSpPr>
            <a:spLocks noGrp="1"/>
          </p:cNvSpPr>
          <p:nvPr>
            <p:ph type="subTitle" idx="1"/>
          </p:nvPr>
        </p:nvSpPr>
        <p:spPr>
          <a:xfrm>
            <a:off x="1243850" y="1294805"/>
            <a:ext cx="6220277" cy="789893"/>
          </a:xfrm>
        </p:spPr>
        <p:txBody>
          <a:bodyPr vert="horz" lIns="91440" tIns="45720" rIns="91440" bIns="45720" rtlCol="0">
            <a:normAutofit/>
          </a:bodyPr>
          <a:lstStyle/>
          <a:p>
            <a:pPr rtl="0"/>
            <a:r>
              <a:rPr lang="es-ES" dirty="0"/>
              <a:t>Dirección y liderazgo.</a:t>
            </a:r>
          </a:p>
        </p:txBody>
      </p:sp>
      <p:pic>
        <p:nvPicPr>
          <p:cNvPr id="5" name="Imagen 4">
            <a:extLst>
              <a:ext uri="{FF2B5EF4-FFF2-40B4-BE49-F238E27FC236}">
                <a16:creationId xmlns:a16="http://schemas.microsoft.com/office/drawing/2014/main" xmlns="" id="{4534A0E3-6634-4E62-A76A-DEE1A8D5573F}"/>
              </a:ext>
            </a:extLst>
          </p:cNvPr>
          <p:cNvPicPr>
            <a:picLocks noChangeAspect="1"/>
          </p:cNvPicPr>
          <p:nvPr/>
        </p:nvPicPr>
        <p:blipFill>
          <a:blip r:embed="rId3"/>
          <a:stretch>
            <a:fillRect/>
          </a:stretch>
        </p:blipFill>
        <p:spPr>
          <a:xfrm>
            <a:off x="926012" y="1747220"/>
            <a:ext cx="5082902" cy="4796541"/>
          </a:xfrm>
          <a:prstGeom prst="rect">
            <a:avLst/>
          </a:prstGeom>
        </p:spPr>
      </p:pic>
      <p:sp>
        <p:nvSpPr>
          <p:cNvPr id="6" name="CuadroTexto 5">
            <a:extLst>
              <a:ext uri="{FF2B5EF4-FFF2-40B4-BE49-F238E27FC236}">
                <a16:creationId xmlns:a16="http://schemas.microsoft.com/office/drawing/2014/main" xmlns="" id="{41F50F65-345F-49FC-BC0E-C4E10F2C6728}"/>
              </a:ext>
            </a:extLst>
          </p:cNvPr>
          <p:cNvSpPr txBox="1"/>
          <p:nvPr/>
        </p:nvSpPr>
        <p:spPr>
          <a:xfrm>
            <a:off x="6183088" y="6087223"/>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Wood, 2021</a:t>
            </a:r>
            <a:endParaRPr lang="es-ES" dirty="0"/>
          </a:p>
        </p:txBody>
      </p:sp>
    </p:spTree>
    <p:extLst>
      <p:ext uri="{BB962C8B-B14F-4D97-AF65-F5344CB8AC3E}">
        <p14:creationId xmlns:p14="http://schemas.microsoft.com/office/powerpoint/2010/main" val="344679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381000" y="142464"/>
            <a:ext cx="10185812" cy="1325563"/>
          </a:xfrm>
        </p:spPr>
        <p:txBody>
          <a:bodyPr rtlCol="0" anchor="b">
            <a:noAutofit/>
          </a:bodyPr>
          <a:lstStyle/>
          <a:p>
            <a:pPr algn="ctr" rtl="0"/>
            <a:r>
              <a:rPr lang="es-ES" sz="3600" i="0" dirty="0">
                <a:effectLst/>
                <a:latin typeface="Arial" panose="020B0604020202020204" pitchFamily="34" charset="0"/>
                <a:cs typeface="Arial" panose="020B0604020202020204" pitchFamily="34" charset="0"/>
              </a:rPr>
              <a:t>EXPERIENCIAS EXITOSAS DE LIDERAZGO EN ENFERMERÍA. Valderrama (2014)</a:t>
            </a:r>
            <a:endParaRPr lang="es-ES" sz="3600" dirty="0">
              <a:latin typeface="Arial" panose="020B0604020202020204" pitchFamily="34" charset="0"/>
              <a:cs typeface="Arial" panose="020B0604020202020204" pitchFamily="34" charset="0"/>
            </a:endParaRP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14</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731074" y="1468027"/>
            <a:ext cx="10561320" cy="461665"/>
          </a:xfrm>
          <a:prstGeom prst="rect">
            <a:avLst/>
          </a:prstGeom>
          <a:noFill/>
        </p:spPr>
        <p:txBody>
          <a:bodyPr wrap="square">
            <a:spAutoFit/>
          </a:bodyPr>
          <a:lstStyle/>
          <a:p>
            <a:r>
              <a:rPr lang="es-ES" sz="2400" dirty="0"/>
              <a:t>Gerente hospital, Secretario de Salud y directora de postgrado</a:t>
            </a:r>
          </a:p>
        </p:txBody>
      </p:sp>
      <p:sp>
        <p:nvSpPr>
          <p:cNvPr id="10" name="Marcador de pie de página 4">
            <a:extLst>
              <a:ext uri="{FF2B5EF4-FFF2-40B4-BE49-F238E27FC236}">
                <a16:creationId xmlns:a16="http://schemas.microsoft.com/office/drawing/2014/main" xmlns="" id="{59AD33D6-8046-4133-916F-10FAFF4A86B5}"/>
              </a:ext>
            </a:extLst>
          </p:cNvPr>
          <p:cNvSpPr>
            <a:spLocks noGrp="1"/>
          </p:cNvSpPr>
          <p:nvPr>
            <p:ph type="ftr" sz="quarter" idx="3"/>
          </p:nvPr>
        </p:nvSpPr>
        <p:spPr>
          <a:xfrm>
            <a:off x="3230063" y="6387465"/>
            <a:ext cx="5196840" cy="365125"/>
          </a:xfrm>
        </p:spPr>
        <p:txBody>
          <a:bodyPr rtlCol="0"/>
          <a:lstStyle/>
          <a:p>
            <a:pPr rtl="0"/>
            <a:r>
              <a:rPr lang="es-ES" sz="1800" dirty="0"/>
              <a:t>Dirección en enfermería</a:t>
            </a:r>
          </a:p>
        </p:txBody>
      </p:sp>
      <p:sp>
        <p:nvSpPr>
          <p:cNvPr id="12" name="CuadroTexto 11">
            <a:extLst>
              <a:ext uri="{FF2B5EF4-FFF2-40B4-BE49-F238E27FC236}">
                <a16:creationId xmlns:a16="http://schemas.microsoft.com/office/drawing/2014/main" xmlns="" id="{F3FC6A3A-4B5E-4E32-995B-C64C943C26BA}"/>
              </a:ext>
            </a:extLst>
          </p:cNvPr>
          <p:cNvSpPr txBox="1"/>
          <p:nvPr/>
        </p:nvSpPr>
        <p:spPr>
          <a:xfrm>
            <a:off x="574048" y="1971042"/>
            <a:ext cx="10875372" cy="3477875"/>
          </a:xfrm>
          <a:prstGeom prst="rect">
            <a:avLst/>
          </a:prstGeom>
          <a:noFill/>
        </p:spPr>
        <p:txBody>
          <a:bodyPr wrap="square" lIns="91440" tIns="45720" rIns="91440" bIns="45720" anchor="t">
            <a:spAutoFit/>
          </a:bodyPr>
          <a:lstStyle/>
          <a:p>
            <a:pPr algn="just"/>
            <a:r>
              <a:rPr lang="es-ES" sz="2000" b="0" i="0" dirty="0">
                <a:effectLst/>
                <a:latin typeface="Times New Roman" panose="02020603050405020304" pitchFamily="18" charset="0"/>
              </a:rPr>
              <a:t>“</a:t>
            </a:r>
            <a:r>
              <a:rPr lang="es-ES" sz="2000" b="0" i="0" dirty="0">
                <a:effectLst/>
                <a:latin typeface="Arial" panose="020B0604020202020204" pitchFamily="34" charset="0"/>
                <a:cs typeface="Arial" panose="020B0604020202020204" pitchFamily="34" charset="0"/>
              </a:rPr>
              <a:t>Es fundamental para mí conocer la realidad institucional, cuáles son mis obligaciones y cuál es mi expectativa frente a la organización, dejo claro que los hospitales son Empresas Sociales del Estado, por lo tanto la ganancia no es económica sino social que es una gran lucha que hoy estamos llevando para que se reconozca este elemento porque no se puede prestar un servicio de salud basado únicamente en el sostenimiento financiero de las organizaciones, debemos prestar servicios de salud basados en las necesidades sociales, que tienen los usuarios” </a:t>
            </a:r>
            <a:endParaRPr lang="es-ES" dirty="0"/>
          </a:p>
          <a:p>
            <a:endParaRPr lang="es-ES" sz="2000" dirty="0">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“La base es la seriedad y la contabilidad, hay ejercicios donde se requiere de mucha dinero pero no se obtienen muchos resultados, mientras que hay ejercicios donde se utilizan pocos recursos y los resultados son grandes. Los objetivos deben ser cumplidos con valor agregado”</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49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802412" y="136525"/>
            <a:ext cx="9779183" cy="1325563"/>
          </a:xfrm>
        </p:spPr>
        <p:txBody>
          <a:bodyPr rtlCol="0" anchor="b">
            <a:noAutofit/>
          </a:bodyPr>
          <a:lstStyle/>
          <a:p>
            <a:pPr algn="ctr" rtl="0"/>
            <a:r>
              <a:rPr lang="es-ES" sz="3600" i="0" dirty="0">
                <a:effectLst/>
                <a:latin typeface="Arial" panose="020B0604020202020204" pitchFamily="34" charset="0"/>
                <a:cs typeface="Arial" panose="020B0604020202020204" pitchFamily="34" charset="0"/>
              </a:rPr>
              <a:t>EXPERIENCIAS EXITOSAS DE LIDERAZGO EN ENFERMERÍA. Valderrama (2014)</a:t>
            </a:r>
            <a:endParaRPr lang="es-ES" sz="3600" dirty="0">
              <a:latin typeface="Arial" panose="020B0604020202020204" pitchFamily="34" charset="0"/>
              <a:cs typeface="Arial" panose="020B0604020202020204" pitchFamily="34" charset="0"/>
            </a:endParaRP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15</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815340" y="1462088"/>
            <a:ext cx="10561320" cy="461665"/>
          </a:xfrm>
          <a:prstGeom prst="rect">
            <a:avLst/>
          </a:prstGeom>
          <a:noFill/>
        </p:spPr>
        <p:txBody>
          <a:bodyPr wrap="square">
            <a:spAutoFit/>
          </a:bodyPr>
          <a:lstStyle/>
          <a:p>
            <a:r>
              <a:rPr lang="es-ES" sz="2400" dirty="0"/>
              <a:t>Gerente hospital, Secretario de Salud y directora de postgrado</a:t>
            </a:r>
          </a:p>
        </p:txBody>
      </p:sp>
      <p:sp>
        <p:nvSpPr>
          <p:cNvPr id="10" name="Marcador de pie de página 4">
            <a:extLst>
              <a:ext uri="{FF2B5EF4-FFF2-40B4-BE49-F238E27FC236}">
                <a16:creationId xmlns:a16="http://schemas.microsoft.com/office/drawing/2014/main" xmlns="" id="{59AD33D6-8046-4133-916F-10FAFF4A86B5}"/>
              </a:ext>
            </a:extLst>
          </p:cNvPr>
          <p:cNvSpPr>
            <a:spLocks noGrp="1"/>
          </p:cNvSpPr>
          <p:nvPr>
            <p:ph type="ftr" sz="quarter" idx="3"/>
          </p:nvPr>
        </p:nvSpPr>
        <p:spPr>
          <a:xfrm>
            <a:off x="3230063" y="6387465"/>
            <a:ext cx="5196840" cy="365125"/>
          </a:xfrm>
        </p:spPr>
        <p:txBody>
          <a:bodyPr rtlCol="0"/>
          <a:lstStyle/>
          <a:p>
            <a:pPr rtl="0"/>
            <a:r>
              <a:rPr lang="es-ES" sz="1800" dirty="0"/>
              <a:t>Dirección en enfermería</a:t>
            </a:r>
          </a:p>
        </p:txBody>
      </p:sp>
      <p:sp>
        <p:nvSpPr>
          <p:cNvPr id="12" name="CuadroTexto 11">
            <a:extLst>
              <a:ext uri="{FF2B5EF4-FFF2-40B4-BE49-F238E27FC236}">
                <a16:creationId xmlns:a16="http://schemas.microsoft.com/office/drawing/2014/main" xmlns="" id="{F3FC6A3A-4B5E-4E32-995B-C64C943C26BA}"/>
              </a:ext>
            </a:extLst>
          </p:cNvPr>
          <p:cNvSpPr txBox="1"/>
          <p:nvPr/>
        </p:nvSpPr>
        <p:spPr>
          <a:xfrm>
            <a:off x="815340" y="1923753"/>
            <a:ext cx="10788242" cy="3477875"/>
          </a:xfrm>
          <a:prstGeom prst="rect">
            <a:avLst/>
          </a:prstGeom>
          <a:noFill/>
        </p:spPr>
        <p:txBody>
          <a:bodyPr wrap="square">
            <a:spAutoFit/>
          </a:bodyPr>
          <a:lstStyle/>
          <a:p>
            <a:r>
              <a:rPr lang="es-ES" sz="2000" b="0" i="0" dirty="0">
                <a:effectLst/>
                <a:latin typeface="Arial" panose="020B0604020202020204" pitchFamily="34" charset="0"/>
                <a:cs typeface="Arial" panose="020B0604020202020204" pitchFamily="34" charset="0"/>
              </a:rPr>
              <a:t>“Con el poder para asignar los recursos, cuando esto se hace, estoy dando el primer paso para asegurar el cuidado porque no se puede brindar cuidado si no hay recursos para los proyectos, para el área clínica, el área extramural para asegurar el cuidado en las familias y en las comunidades, también cuando aseguramos recursos para retroalimentar la parte administrativa, contratando personal más eficiente y preparado”</a:t>
            </a:r>
          </a:p>
          <a:p>
            <a:endParaRPr lang="es-ES" sz="2000" dirty="0">
              <a:latin typeface="Arial" panose="020B0604020202020204" pitchFamily="34" charset="0"/>
              <a:cs typeface="Arial" panose="020B0604020202020204" pitchFamily="34" charset="0"/>
            </a:endParaRPr>
          </a:p>
          <a:p>
            <a:r>
              <a:rPr lang="es-ES" sz="2000" b="0" i="0" dirty="0">
                <a:effectLst/>
                <a:latin typeface="Arial" panose="020B0604020202020204" pitchFamily="34" charset="0"/>
                <a:cs typeface="Arial" panose="020B0604020202020204" pitchFamily="34" charset="0"/>
              </a:rPr>
              <a:t>“Es el querer, si estoy seguro de lo que quiero, eso es lo que me va permitir acceder al liderazgo, es esa capacidad de poder contagiar a los demás, para que puedan trabajar en equipo, es una oportunidad en la cual nosotros los enfermeros y enfermeras del área administrativa podemos ofrecer quizá para que se puedan consolidar muchas cosas y tener muchos resultados.”</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3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706876" y="136525"/>
            <a:ext cx="9779183" cy="1325563"/>
          </a:xfrm>
        </p:spPr>
        <p:txBody>
          <a:bodyPr rtlCol="0" anchor="b">
            <a:noAutofit/>
          </a:bodyPr>
          <a:lstStyle/>
          <a:p>
            <a:pPr algn="ctr" rtl="0"/>
            <a:r>
              <a:rPr lang="es-ES" sz="3600" i="0" dirty="0">
                <a:effectLst/>
                <a:latin typeface="Arial" panose="020B0604020202020204" pitchFamily="34" charset="0"/>
                <a:cs typeface="Arial" panose="020B0604020202020204" pitchFamily="34" charset="0"/>
              </a:rPr>
              <a:t>EXPERIENCIAS EXITOSAS DE LIDERAZGO EN ENFERMERÍA. Valderrama (2014)</a:t>
            </a:r>
            <a:endParaRPr lang="es-ES" sz="3600" dirty="0">
              <a:latin typeface="Arial" panose="020B0604020202020204" pitchFamily="34" charset="0"/>
              <a:cs typeface="Arial" panose="020B0604020202020204" pitchFamily="34" charset="0"/>
            </a:endParaRP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16</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815340" y="1462088"/>
            <a:ext cx="10561320" cy="461665"/>
          </a:xfrm>
          <a:prstGeom prst="rect">
            <a:avLst/>
          </a:prstGeom>
          <a:noFill/>
        </p:spPr>
        <p:txBody>
          <a:bodyPr wrap="square">
            <a:spAutoFit/>
          </a:bodyPr>
          <a:lstStyle/>
          <a:p>
            <a:r>
              <a:rPr lang="es-ES" sz="2400" dirty="0"/>
              <a:t>Gerente hospital, Secretario de Salud y directora de postgrado</a:t>
            </a:r>
          </a:p>
        </p:txBody>
      </p:sp>
      <p:sp>
        <p:nvSpPr>
          <p:cNvPr id="10" name="Marcador de pie de página 4">
            <a:extLst>
              <a:ext uri="{FF2B5EF4-FFF2-40B4-BE49-F238E27FC236}">
                <a16:creationId xmlns:a16="http://schemas.microsoft.com/office/drawing/2014/main" xmlns="" id="{59AD33D6-8046-4133-916F-10FAFF4A86B5}"/>
              </a:ext>
            </a:extLst>
          </p:cNvPr>
          <p:cNvSpPr>
            <a:spLocks noGrp="1"/>
          </p:cNvSpPr>
          <p:nvPr>
            <p:ph type="ftr" sz="quarter" idx="3"/>
          </p:nvPr>
        </p:nvSpPr>
        <p:spPr>
          <a:xfrm>
            <a:off x="3230063" y="6387465"/>
            <a:ext cx="5196840" cy="365125"/>
          </a:xfrm>
        </p:spPr>
        <p:txBody>
          <a:bodyPr rtlCol="0"/>
          <a:lstStyle/>
          <a:p>
            <a:pPr rtl="0"/>
            <a:r>
              <a:rPr lang="es-ES" sz="1800" dirty="0"/>
              <a:t>Dirección en enfermería</a:t>
            </a:r>
          </a:p>
        </p:txBody>
      </p:sp>
      <p:sp>
        <p:nvSpPr>
          <p:cNvPr id="12" name="CuadroTexto 11">
            <a:extLst>
              <a:ext uri="{FF2B5EF4-FFF2-40B4-BE49-F238E27FC236}">
                <a16:creationId xmlns:a16="http://schemas.microsoft.com/office/drawing/2014/main" xmlns="" id="{F3FC6A3A-4B5E-4E32-995B-C64C943C26BA}"/>
              </a:ext>
            </a:extLst>
          </p:cNvPr>
          <p:cNvSpPr txBox="1"/>
          <p:nvPr/>
        </p:nvSpPr>
        <p:spPr>
          <a:xfrm>
            <a:off x="645825" y="2093337"/>
            <a:ext cx="10847092" cy="3477875"/>
          </a:xfrm>
          <a:prstGeom prst="rect">
            <a:avLst/>
          </a:prstGeom>
          <a:noFill/>
        </p:spPr>
        <p:txBody>
          <a:bodyPr wrap="square" lIns="91440" tIns="45720" rIns="91440" bIns="45720" anchor="t">
            <a:spAutoFit/>
          </a:bodyPr>
          <a:lstStyle/>
          <a:p>
            <a:pPr algn="just"/>
            <a:r>
              <a:rPr lang="es-ES" sz="2000" b="0" i="0" dirty="0">
                <a:effectLst/>
                <a:latin typeface="Arial"/>
                <a:cs typeface="Arial"/>
              </a:rPr>
              <a:t>“El liderazgo se vive en algo tan sencillo como por ejemplo decirle al estudiante organicen grupos, es una instrucción básica, en ese caso se está ejerciendo una capacidad de liderazgo, toca generarles esa capacidad para que puedan resolver porque a ellos no les gusta resolver o quieren que ya todo esté tan bien organizado, que no tengan que enfrentarse a nada. Mostrarle un modelo que los motive a ser líderes, que salgan de los ambientes tradicionales y vean que la enfermería tiene posibilidades de interactuar con otros niveles y con otros sectores </a:t>
            </a:r>
            <a:r>
              <a:rPr lang="es-ES" sz="2000" dirty="0">
                <a:latin typeface="Arial"/>
                <a:cs typeface="Arial"/>
              </a:rPr>
              <a:t>de la</a:t>
            </a:r>
            <a:r>
              <a:rPr lang="es-ES" sz="2000" b="0" i="0" dirty="0">
                <a:effectLst/>
                <a:latin typeface="Arial"/>
                <a:cs typeface="Arial"/>
              </a:rPr>
              <a:t> sociedad.”</a:t>
            </a:r>
            <a:endParaRPr lang="es-ES" dirty="0"/>
          </a:p>
          <a:p>
            <a:endParaRPr lang="es-ES" sz="2000" dirty="0">
              <a:latin typeface="Arial" panose="020B0604020202020204" pitchFamily="34" charset="0"/>
              <a:cs typeface="Arial" panose="020B0604020202020204" pitchFamily="34" charset="0"/>
            </a:endParaRPr>
          </a:p>
          <a:p>
            <a:pPr algn="just"/>
            <a:r>
              <a:rPr lang="es-ES" sz="2000" b="0" i="0" dirty="0">
                <a:effectLst/>
                <a:latin typeface="Arial" panose="020B0604020202020204" pitchFamily="34" charset="0"/>
                <a:cs typeface="Arial" panose="020B0604020202020204" pitchFamily="34" charset="0"/>
              </a:rPr>
              <a:t>“Mi equipo de enfermería trabaja sin necesidad de control ya que salen de las facultades con capacidad de autoliderazgo”</a:t>
            </a:r>
          </a:p>
          <a:p>
            <a:endParaRPr lang="es-ES" sz="2000" dirty="0">
              <a:latin typeface="Times New Roman" panose="02020603050405020304" pitchFamily="18" charset="0"/>
            </a:endParaRPr>
          </a:p>
        </p:txBody>
      </p:sp>
    </p:spTree>
    <p:extLst>
      <p:ext uri="{BB962C8B-B14F-4D97-AF65-F5344CB8AC3E}">
        <p14:creationId xmlns:p14="http://schemas.microsoft.com/office/powerpoint/2010/main" val="357339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17</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3098434" y="6467166"/>
            <a:ext cx="5196840" cy="365125"/>
          </a:xfrm>
        </p:spPr>
        <p:txBody>
          <a:bodyPr rtlCol="0"/>
          <a:lstStyle/>
          <a:p>
            <a:pPr rtl="0"/>
            <a:r>
              <a:rPr lang="es-ES" sz="1800" dirty="0"/>
              <a:t>Dirección en enfermería</a:t>
            </a:r>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381000" y="329647"/>
            <a:ext cx="10546538" cy="522278"/>
          </a:xfrm>
        </p:spPr>
        <p:txBody>
          <a:bodyPr/>
          <a:lstStyle/>
          <a:p>
            <a:pPr algn="ctr"/>
            <a:r>
              <a:rPr lang="es-ES" dirty="0"/>
              <a:t>Motivación</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25602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05C0A3E7-CE70-4C61-B1E0-AE015B9E52B3}"/>
              </a:ext>
            </a:extLst>
          </p:cNvPr>
          <p:cNvSpPr txBox="1"/>
          <p:nvPr/>
        </p:nvSpPr>
        <p:spPr>
          <a:xfrm>
            <a:off x="807262" y="1009292"/>
            <a:ext cx="11094720" cy="452431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Impulso o estado interno que activa, dirige y mantiene la conducta de las personas hacia una meta determinada.</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Extrínsecos (sueldos, horarios, etc.) e intrínsecos (formación, reconocimiento, etc.).</a:t>
            </a:r>
          </a:p>
          <a:p>
            <a:pPr algn="ctr"/>
            <a:r>
              <a:rPr lang="es-ES" sz="2400" b="1" dirty="0">
                <a:latin typeface="Arial" panose="020B0604020202020204" pitchFamily="34" charset="0"/>
                <a:cs typeface="Arial" panose="020B0604020202020204" pitchFamily="34" charset="0"/>
              </a:rPr>
              <a:t>Motivación en la enfermería</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Situación en la organización, expectativas de desarrollo profesional y condiciones de trabajo.</a:t>
            </a:r>
          </a:p>
          <a:p>
            <a:r>
              <a:rPr lang="es-ES" sz="2400" dirty="0">
                <a:latin typeface="Arial" panose="020B0604020202020204" pitchFamily="34" charset="0"/>
                <a:cs typeface="Arial" panose="020B0604020202020204" pitchFamily="34" charset="0"/>
              </a:rPr>
              <a:t>Elementos motivadores: calidad de las relaciones interpersonales, responsabilidad, valoración e implicación de conocimiento científico y tecnológico.</a:t>
            </a:r>
          </a:p>
        </p:txBody>
      </p:sp>
    </p:spTree>
    <p:extLst>
      <p:ext uri="{BB962C8B-B14F-4D97-AF65-F5344CB8AC3E}">
        <p14:creationId xmlns:p14="http://schemas.microsoft.com/office/powerpoint/2010/main" val="367487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18</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8266266" cy="365125"/>
          </a:xfrm>
        </p:spPr>
        <p:txBody>
          <a:bodyPr rtlCol="0"/>
          <a:lstStyle/>
          <a:p>
            <a:pPr rtl="0"/>
            <a:r>
              <a:rPr lang="es-ES" sz="1800" dirty="0"/>
              <a:t>Dirección en enfermería    </a:t>
            </a:r>
            <a:r>
              <a:rPr lang="es-ES" sz="1800" dirty="0" err="1"/>
              <a:t>Yañez</a:t>
            </a:r>
            <a:r>
              <a:rPr lang="es-ES" sz="1800" dirty="0"/>
              <a:t> y Valenzuela (2012)</a:t>
            </a:r>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563880" y="303852"/>
            <a:ext cx="10546538" cy="763724"/>
          </a:xfrm>
        </p:spPr>
        <p:txBody>
          <a:bodyPr/>
          <a:lstStyle/>
          <a:p>
            <a:pPr algn="ctr"/>
            <a:r>
              <a:rPr lang="es-ES" dirty="0"/>
              <a:t>Motivación</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25602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05C0A3E7-CE70-4C61-B1E0-AE015B9E52B3}"/>
              </a:ext>
            </a:extLst>
          </p:cNvPr>
          <p:cNvSpPr txBox="1"/>
          <p:nvPr/>
        </p:nvSpPr>
        <p:spPr>
          <a:xfrm>
            <a:off x="563880" y="1329401"/>
            <a:ext cx="11094720" cy="3785652"/>
          </a:xfrm>
          <a:prstGeom prst="rect">
            <a:avLst/>
          </a:prstGeom>
          <a:noFill/>
        </p:spPr>
        <p:txBody>
          <a:bodyPr wrap="square" rtlCol="0">
            <a:spAutoFit/>
          </a:bodyPr>
          <a:lstStyle/>
          <a:p>
            <a:pPr marL="457200" indent="-457200">
              <a:buAutoNum type="arabicPeriod"/>
            </a:pPr>
            <a:r>
              <a:rPr lang="es-ES" sz="2000" b="1" i="0" dirty="0">
                <a:effectLst/>
                <a:latin typeface="Arial" panose="020B0604020202020204" pitchFamily="34" charset="0"/>
              </a:rPr>
              <a:t>Ayuda instrumental ante problemas</a:t>
            </a:r>
            <a:r>
              <a:rPr lang="es-ES" sz="2000" b="0" i="0" dirty="0">
                <a:effectLst/>
                <a:latin typeface="Arial" panose="020B0604020202020204" pitchFamily="34" charset="0"/>
              </a:rPr>
              <a:t>: Me dio un permiso administrativo especial para resolver un asunto familiar importante. Le solicité que no me cambiara de servicio y no me cambió. Facilitó mi contratación en el hospital. Ayudó a un familiar mío. Me seleccionó para que asistiera a una capacitación.</a:t>
            </a:r>
            <a:r>
              <a:rPr lang="es-ES" sz="2000" dirty="0">
                <a:latin typeface="Arial" panose="020B0604020202020204" pitchFamily="34" charset="0"/>
              </a:rPr>
              <a:t> </a:t>
            </a:r>
            <a:r>
              <a:rPr lang="es-ES" sz="2000" b="0" i="0" dirty="0">
                <a:effectLst/>
                <a:latin typeface="Arial" panose="020B0604020202020204" pitchFamily="34" charset="0"/>
              </a:rPr>
              <a:t>Me ayudó económicamente. Me ayudó a resolver un problema con un paciente. Facilitó la fecha de vacaciones dada mi situación especial.</a:t>
            </a:r>
          </a:p>
          <a:p>
            <a:pPr marL="457200" indent="-457200">
              <a:buAutoNum type="arabicPeriod"/>
            </a:pPr>
            <a:endParaRPr lang="es-ES" sz="2000" b="0" i="0" dirty="0">
              <a:effectLst/>
              <a:latin typeface="Arial" panose="020B0604020202020204" pitchFamily="34" charset="0"/>
            </a:endParaRPr>
          </a:p>
          <a:p>
            <a:pPr marL="457200" indent="-457200">
              <a:buAutoNum type="arabicPeriod"/>
            </a:pPr>
            <a:r>
              <a:rPr lang="es-ES" sz="2000" b="1" i="0" dirty="0">
                <a:effectLst/>
                <a:latin typeface="Arial" panose="020B0604020202020204" pitchFamily="34" charset="0"/>
              </a:rPr>
              <a:t>Apoyo emocional</a:t>
            </a:r>
            <a:r>
              <a:rPr lang="es-ES" sz="2000" b="0" i="0" dirty="0">
                <a:effectLst/>
                <a:latin typeface="Arial" panose="020B0604020202020204" pitchFamily="34" charset="0"/>
              </a:rPr>
              <a:t>: Ante un problema familiar (enfermedad padres, pareja, hijo) me apoyó y me tranquilizó. Ante un error o problema en el trabajo no me criticó negativamente, me aconsejó</a:t>
            </a:r>
            <a:r>
              <a:rPr lang="es-ES" sz="2000" dirty="0">
                <a:latin typeface="Arial" panose="020B0604020202020204" pitchFamily="34" charset="0"/>
              </a:rPr>
              <a:t>.</a:t>
            </a:r>
            <a:r>
              <a:rPr lang="es-ES" sz="2000" b="0" i="0" dirty="0">
                <a:effectLst/>
                <a:latin typeface="Arial" panose="020B0604020202020204" pitchFamily="34" charset="0"/>
              </a:rPr>
              <a:t> Ante un problema personal, me dio consejo.</a:t>
            </a:r>
            <a:r>
              <a:rPr lang="es-ES" sz="2000" dirty="0">
                <a:latin typeface="Arial" panose="020B0604020202020204" pitchFamily="34" charset="0"/>
              </a:rPr>
              <a:t> </a:t>
            </a:r>
            <a:r>
              <a:rPr lang="es-ES" sz="2000" b="0" i="0" dirty="0">
                <a:effectLst/>
                <a:latin typeface="Arial" panose="020B0604020202020204" pitchFamily="34" charset="0"/>
              </a:rPr>
              <a:t>Ante un problema me dio aliento y me dijo: “tú eres capaz”. Estaba atenta a la fecha de mi cumpleaños y me saludó y así era con todos. Tuvo el gesto de hacer un reconocimiento público de mi buen desempeño. Me dio el espacio para que yo me pudiera desahogar.</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19</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152400" y="446005"/>
            <a:ext cx="10546538" cy="763724"/>
          </a:xfrm>
        </p:spPr>
        <p:txBody>
          <a:bodyPr/>
          <a:lstStyle/>
          <a:p>
            <a:pPr algn="ctr"/>
            <a:r>
              <a:rPr lang="es-ES" dirty="0"/>
              <a:t>Motivación</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25602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05C0A3E7-CE70-4C61-B1E0-AE015B9E52B3}"/>
              </a:ext>
            </a:extLst>
          </p:cNvPr>
          <p:cNvSpPr txBox="1"/>
          <p:nvPr/>
        </p:nvSpPr>
        <p:spPr>
          <a:xfrm>
            <a:off x="807262" y="1447632"/>
            <a:ext cx="11094720" cy="3170099"/>
          </a:xfrm>
          <a:prstGeom prst="rect">
            <a:avLst/>
          </a:prstGeom>
          <a:noFill/>
        </p:spPr>
        <p:txBody>
          <a:bodyPr wrap="square" rtlCol="0">
            <a:spAutoFit/>
          </a:bodyPr>
          <a:lstStyle/>
          <a:p>
            <a:r>
              <a:rPr lang="es-ES" sz="2000" b="0" i="0" dirty="0">
                <a:effectLst/>
                <a:latin typeface="Arial" panose="020B0604020202020204" pitchFamily="34" charset="0"/>
              </a:rPr>
              <a:t>3. </a:t>
            </a:r>
            <a:r>
              <a:rPr lang="es-ES" sz="2000" b="1" i="0" dirty="0">
                <a:effectLst/>
                <a:latin typeface="Arial" panose="020B0604020202020204" pitchFamily="34" charset="0"/>
              </a:rPr>
              <a:t>Apoyo al empoderamiento</a:t>
            </a:r>
            <a:r>
              <a:rPr lang="es-ES" sz="2000" b="0" i="0" dirty="0">
                <a:effectLst/>
                <a:latin typeface="Arial" panose="020B0604020202020204" pitchFamily="34" charset="0"/>
              </a:rPr>
              <a:t>: Me pidió que me hiciera cargo de un procedimiento complejo.</a:t>
            </a:r>
            <a:r>
              <a:rPr lang="es-ES" sz="2000" dirty="0">
                <a:latin typeface="Arial" panose="020B0604020202020204" pitchFamily="34" charset="0"/>
              </a:rPr>
              <a:t> </a:t>
            </a:r>
            <a:r>
              <a:rPr lang="es-ES" sz="2000" b="0" i="0" dirty="0">
                <a:effectLst/>
                <a:latin typeface="Arial" panose="020B0604020202020204" pitchFamily="34" charset="0"/>
              </a:rPr>
              <a:t>Ante una situación especial optó por dejarme a mí a cargo del turno. Me pidió que me hiciera cargo de un paciente complicado.</a:t>
            </a:r>
            <a:r>
              <a:rPr lang="es-ES" sz="2000" dirty="0">
                <a:latin typeface="Arial" panose="020B0604020202020204" pitchFamily="34" charset="0"/>
              </a:rPr>
              <a:t> </a:t>
            </a:r>
            <a:r>
              <a:rPr lang="es-ES" sz="2000" b="0" i="0" dirty="0">
                <a:effectLst/>
                <a:latin typeface="Arial" panose="020B0604020202020204" pitchFamily="34" charset="0"/>
              </a:rPr>
              <a:t>Me pidió que enseñara a alumnos en práctica. </a:t>
            </a:r>
          </a:p>
          <a:p>
            <a:endParaRPr lang="es-ES" sz="2000" b="0" i="0" dirty="0">
              <a:effectLst/>
              <a:latin typeface="Arial" panose="020B0604020202020204" pitchFamily="34" charset="0"/>
            </a:endParaRPr>
          </a:p>
          <a:p>
            <a:r>
              <a:rPr lang="es-ES" sz="2000" dirty="0">
                <a:latin typeface="Arial" panose="020B0604020202020204" pitchFamily="34" charset="0"/>
              </a:rPr>
              <a:t>4. </a:t>
            </a:r>
            <a:r>
              <a:rPr lang="es-ES" sz="2000" b="1" i="0" dirty="0">
                <a:effectLst/>
                <a:latin typeface="Arial" panose="020B0604020202020204" pitchFamily="34" charset="0"/>
              </a:rPr>
              <a:t>Apoyo y defensa ante ataques:</a:t>
            </a:r>
            <a:r>
              <a:rPr lang="es-ES" sz="2000" b="0" i="0" dirty="0">
                <a:effectLst/>
                <a:latin typeface="Arial" panose="020B0604020202020204" pitchFamily="34" charset="0"/>
              </a:rPr>
              <a:t> Ante las acusaciones en mi contra me escuchó y creyó en mí. Corriendo un riesgo, creyó en mí y me defendió. Me defendió ante un paciente y luego me acompañó. No le creyó al médico y después me dijo que era buena enfermera. Se acercó a mí para decirme que me apoyaba. Para cubrirme dijo que yo había encontrado el instrumento médico y fue ella. No creyó los rumores que dijeron sobre mí. Buena comunicación- Me preguntó qué pensaba ante un problema.</a:t>
            </a:r>
            <a:endParaRPr lang="es-ES" sz="2000" dirty="0">
              <a:latin typeface="Arial" panose="020B0604020202020204" pitchFamily="34" charset="0"/>
              <a:cs typeface="Arial" panose="020B0604020202020204" pitchFamily="34" charset="0"/>
            </a:endParaRPr>
          </a:p>
        </p:txBody>
      </p:sp>
      <p:sp>
        <p:nvSpPr>
          <p:cNvPr id="9" name="Marcador de pie de página 4">
            <a:extLst>
              <a:ext uri="{FF2B5EF4-FFF2-40B4-BE49-F238E27FC236}">
                <a16:creationId xmlns:a16="http://schemas.microsoft.com/office/drawing/2014/main" xmlns="" id="{2811128C-8FCA-4D29-AE51-9865D1C4AEDD}"/>
              </a:ext>
            </a:extLst>
          </p:cNvPr>
          <p:cNvSpPr>
            <a:spLocks noGrp="1"/>
          </p:cNvSpPr>
          <p:nvPr>
            <p:ph type="ftr" sz="quarter" idx="3"/>
          </p:nvPr>
        </p:nvSpPr>
        <p:spPr>
          <a:xfrm>
            <a:off x="2584614" y="6429002"/>
            <a:ext cx="8266266" cy="365125"/>
          </a:xfrm>
        </p:spPr>
        <p:txBody>
          <a:bodyPr rtlCol="0"/>
          <a:lstStyle/>
          <a:p>
            <a:pPr rtl="0"/>
            <a:r>
              <a:rPr lang="es-ES" sz="1800" dirty="0"/>
              <a:t>Dirección en enfermería    </a:t>
            </a:r>
            <a:r>
              <a:rPr lang="es-ES" sz="1800" dirty="0" err="1"/>
              <a:t>Yañez</a:t>
            </a:r>
            <a:r>
              <a:rPr lang="es-ES" sz="1800" dirty="0"/>
              <a:t> y Valenzuela (2012)</a:t>
            </a:r>
          </a:p>
        </p:txBody>
      </p:sp>
    </p:spTree>
    <p:extLst>
      <p:ext uri="{BB962C8B-B14F-4D97-AF65-F5344CB8AC3E}">
        <p14:creationId xmlns:p14="http://schemas.microsoft.com/office/powerpoint/2010/main" val="149222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2DF434-28DB-4621-A497-D62C41CE0419}"/>
              </a:ext>
            </a:extLst>
          </p:cNvPr>
          <p:cNvSpPr>
            <a:spLocks noGrp="1"/>
          </p:cNvSpPr>
          <p:nvPr>
            <p:ph type="title"/>
          </p:nvPr>
        </p:nvSpPr>
        <p:spPr>
          <a:xfrm>
            <a:off x="853440" y="0"/>
            <a:ext cx="9779183" cy="1626271"/>
          </a:xfrm>
        </p:spPr>
        <p:txBody>
          <a:bodyPr rtlCol="0"/>
          <a:lstStyle/>
          <a:p>
            <a:pPr algn="ctr" rtl="0"/>
            <a:r>
              <a:rPr lang="es-ES" dirty="0"/>
              <a:t>ÁREAS DE ENFOQUE DE LA SESIÓN</a:t>
            </a:r>
          </a:p>
        </p:txBody>
      </p:sp>
      <p:graphicFrame>
        <p:nvGraphicFramePr>
          <p:cNvPr id="8" name="Marcador de contenido 7">
            <a:extLst>
              <a:ext uri="{FF2B5EF4-FFF2-40B4-BE49-F238E27FC236}">
                <a16:creationId xmlns:a16="http://schemas.microsoft.com/office/drawing/2014/main" xmlns="" id="{D8E481D7-6E2D-48D4-8312-0B38DFFDD2D0}"/>
              </a:ext>
            </a:extLst>
          </p:cNvPr>
          <p:cNvGraphicFramePr>
            <a:graphicFrameLocks noGrp="1"/>
          </p:cNvGraphicFramePr>
          <p:nvPr>
            <p:ph idx="1"/>
            <p:extLst>
              <p:ext uri="{D42A27DB-BD31-4B8C-83A1-F6EECF244321}">
                <p14:modId xmlns:p14="http://schemas.microsoft.com/office/powerpoint/2010/main" val="1823087011"/>
              </p:ext>
            </p:extLst>
          </p:nvPr>
        </p:nvGraphicFramePr>
        <p:xfrm>
          <a:off x="853440" y="1899226"/>
          <a:ext cx="9779183" cy="4149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fecha 3">
            <a:extLst>
              <a:ext uri="{FF2B5EF4-FFF2-40B4-BE49-F238E27FC236}">
                <a16:creationId xmlns:a16="http://schemas.microsoft.com/office/drawing/2014/main" xmlns="" id="{5739303D-13C0-6A41-947A-F998CC47B32E}"/>
              </a:ext>
            </a:extLst>
          </p:cNvPr>
          <p:cNvSpPr>
            <a:spLocks noGrp="1"/>
          </p:cNvSpPr>
          <p:nvPr>
            <p:ph type="dt" sz="half" idx="2"/>
          </p:nvPr>
        </p:nvSpPr>
        <p:spPr>
          <a:xfrm>
            <a:off x="381000" y="6356350"/>
            <a:ext cx="2743200" cy="365125"/>
          </a:xfrm>
        </p:spPr>
        <p:txBody>
          <a:bodyPr rtlCol="0"/>
          <a:lstStyle/>
          <a:p>
            <a:pPr rtl="0"/>
            <a:fld id="{C9BB0123-74EF-411D-8FAD-8BD902322DB7}" type="datetime1">
              <a:rPr lang="es-ES" smtClean="0"/>
              <a:t>11/03/2022</a:t>
            </a:fld>
            <a:endParaRPr lang="es-ES" dirty="0"/>
          </a:p>
        </p:txBody>
      </p:sp>
      <p:sp>
        <p:nvSpPr>
          <p:cNvPr id="5" name="Marcador de pie de página 4">
            <a:extLst>
              <a:ext uri="{FF2B5EF4-FFF2-40B4-BE49-F238E27FC236}">
                <a16:creationId xmlns:a16="http://schemas.microsoft.com/office/drawing/2014/main" xmlns="" id="{6209FEB4-4C5C-EB43-9696-7B42453DB79B}"/>
              </a:ext>
            </a:extLst>
          </p:cNvPr>
          <p:cNvSpPr>
            <a:spLocks noGrp="1"/>
          </p:cNvSpPr>
          <p:nvPr>
            <p:ph type="ftr" sz="quarter" idx="3"/>
          </p:nvPr>
        </p:nvSpPr>
        <p:spPr>
          <a:xfrm>
            <a:off x="2956560" y="6356350"/>
            <a:ext cx="5196840" cy="365125"/>
          </a:xfrm>
        </p:spPr>
        <p:txBody>
          <a:bodyPr rtlCol="0"/>
          <a:lstStyle/>
          <a:p>
            <a:pPr rtl="0"/>
            <a:r>
              <a:rPr lang="es-ES" sz="1800" dirty="0"/>
              <a:t>Dirección en enfermería</a:t>
            </a:r>
          </a:p>
        </p:txBody>
      </p:sp>
      <p:sp>
        <p:nvSpPr>
          <p:cNvPr id="6" name="Marcador de número de diapositiva 5">
            <a:extLst>
              <a:ext uri="{FF2B5EF4-FFF2-40B4-BE49-F238E27FC236}">
                <a16:creationId xmlns:a16="http://schemas.microsoft.com/office/drawing/2014/main" xmlns="" id="{60D470D0-6D64-5E42-9515-048F8779CD5E}"/>
              </a:ext>
            </a:extLst>
          </p:cNvPr>
          <p:cNvSpPr>
            <a:spLocks noGrp="1"/>
          </p:cNvSpPr>
          <p:nvPr>
            <p:ph type="sldNum" sz="quarter" idx="4"/>
          </p:nvPr>
        </p:nvSpPr>
        <p:spPr>
          <a:xfrm>
            <a:off x="10153276" y="6356350"/>
            <a:ext cx="1657723" cy="365125"/>
          </a:xfrm>
        </p:spPr>
        <p:txBody>
          <a:bodyPr rtlCol="0"/>
          <a:lstStyle/>
          <a:p>
            <a:pPr rtl="0"/>
            <a:fld id="{294A09A9-5501-47C1-A89A-A340965A2BE2}" type="slidenum">
              <a:rPr lang="es-ES" smtClean="0"/>
              <a:pPr rtl="0"/>
              <a:t>2</a:t>
            </a:fld>
            <a:endParaRPr lang="es-ES"/>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20</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152400" y="446005"/>
            <a:ext cx="10546538" cy="763724"/>
          </a:xfrm>
        </p:spPr>
        <p:txBody>
          <a:bodyPr/>
          <a:lstStyle/>
          <a:p>
            <a:pPr algn="ctr"/>
            <a:r>
              <a:rPr lang="es-ES" dirty="0"/>
              <a:t>Delegación</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25602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05C0A3E7-CE70-4C61-B1E0-AE015B9E52B3}"/>
              </a:ext>
            </a:extLst>
          </p:cNvPr>
          <p:cNvSpPr txBox="1"/>
          <p:nvPr/>
        </p:nvSpPr>
        <p:spPr>
          <a:xfrm>
            <a:off x="807262" y="1453401"/>
            <a:ext cx="11094720" cy="1938992"/>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Valorar competencias de las profesionales en la toma de decisiones y la disminución de los errores, encomendar tarreas, correcta distribución de la responsabilidad, determinado puesto de trabajo en la organización.</a:t>
            </a:r>
          </a:p>
          <a:p>
            <a:endParaRPr lang="es-ES" sz="2400" dirty="0">
              <a:latin typeface="Arial" panose="020B0604020202020204" pitchFamily="34" charset="0"/>
              <a:cs typeface="Arial" panose="020B0604020202020204" pitchFamily="34" charset="0"/>
            </a:endParaRPr>
          </a:p>
          <a:p>
            <a:pPr algn="ctr"/>
            <a:r>
              <a:rPr lang="es-ES" sz="2400" dirty="0">
                <a:latin typeface="Arial" panose="020B0604020202020204" pitchFamily="34" charset="0"/>
                <a:cs typeface="Arial" panose="020B0604020202020204" pitchFamily="34" charset="0"/>
              </a:rPr>
              <a:t>Principiante, principiante avanzada, competente, eficiente y experta</a:t>
            </a:r>
          </a:p>
        </p:txBody>
      </p:sp>
      <p:sp>
        <p:nvSpPr>
          <p:cNvPr id="9" name="Marcador de pie de página 4">
            <a:extLst>
              <a:ext uri="{FF2B5EF4-FFF2-40B4-BE49-F238E27FC236}">
                <a16:creationId xmlns:a16="http://schemas.microsoft.com/office/drawing/2014/main" xmlns="" id="{2811128C-8FCA-4D29-AE51-9865D1C4AEDD}"/>
              </a:ext>
            </a:extLst>
          </p:cNvPr>
          <p:cNvSpPr>
            <a:spLocks noGrp="1"/>
          </p:cNvSpPr>
          <p:nvPr>
            <p:ph type="ftr" sz="quarter" idx="3"/>
          </p:nvPr>
        </p:nvSpPr>
        <p:spPr>
          <a:xfrm>
            <a:off x="2584614" y="6429002"/>
            <a:ext cx="8266266" cy="365125"/>
          </a:xfrm>
        </p:spPr>
        <p:txBody>
          <a:bodyPr rtlCol="0"/>
          <a:lstStyle/>
          <a:p>
            <a:pPr rtl="0"/>
            <a:r>
              <a:rPr lang="es-ES" sz="1800" dirty="0"/>
              <a:t>Dirección en enfermería    </a:t>
            </a:r>
            <a:r>
              <a:rPr lang="es-ES" sz="1800" dirty="0" err="1"/>
              <a:t>Yañez</a:t>
            </a:r>
            <a:r>
              <a:rPr lang="es-ES" sz="1800" dirty="0"/>
              <a:t> y Valenzuela (2012)</a:t>
            </a:r>
          </a:p>
        </p:txBody>
      </p:sp>
      <p:pic>
        <p:nvPicPr>
          <p:cNvPr id="10" name="Imagen 9">
            <a:extLst>
              <a:ext uri="{FF2B5EF4-FFF2-40B4-BE49-F238E27FC236}">
                <a16:creationId xmlns:a16="http://schemas.microsoft.com/office/drawing/2014/main" xmlns="" id="{D95F2894-FC25-41D0-A8E9-3EB08D9CB065}"/>
              </a:ext>
            </a:extLst>
          </p:cNvPr>
          <p:cNvPicPr>
            <a:picLocks noChangeAspect="1"/>
          </p:cNvPicPr>
          <p:nvPr/>
        </p:nvPicPr>
        <p:blipFill>
          <a:blip r:embed="rId3"/>
          <a:stretch>
            <a:fillRect/>
          </a:stretch>
        </p:blipFill>
        <p:spPr>
          <a:xfrm>
            <a:off x="1897037" y="3557644"/>
            <a:ext cx="9201949" cy="2457664"/>
          </a:xfrm>
          <a:prstGeom prst="rect">
            <a:avLst/>
          </a:prstGeom>
        </p:spPr>
      </p:pic>
    </p:spTree>
    <p:extLst>
      <p:ext uri="{BB962C8B-B14F-4D97-AF65-F5344CB8AC3E}">
        <p14:creationId xmlns:p14="http://schemas.microsoft.com/office/powerpoint/2010/main" val="269258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21</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152400" y="446005"/>
            <a:ext cx="10546538" cy="763724"/>
          </a:xfrm>
        </p:spPr>
        <p:txBody>
          <a:bodyPr/>
          <a:lstStyle/>
          <a:p>
            <a:pPr algn="ctr"/>
            <a:r>
              <a:rPr lang="es-ES" dirty="0"/>
              <a:t>Delegación</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25602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05C0A3E7-CE70-4C61-B1E0-AE015B9E52B3}"/>
              </a:ext>
            </a:extLst>
          </p:cNvPr>
          <p:cNvSpPr txBox="1"/>
          <p:nvPr/>
        </p:nvSpPr>
        <p:spPr>
          <a:xfrm>
            <a:off x="807262" y="1453401"/>
            <a:ext cx="10351324" cy="2677656"/>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El supervisor de la unidad ocupa un puesto jerárquico de responsabilidad y es determinante en la consecución de niveles de excelencia en el trabajo enfermero.</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El supervisor incluye todos los aspectos de la función de dirección como el liderazgo, la motivación, el mantenimiento de la comunicación, la orientación y la supervisión propiamente dicha.</a:t>
            </a:r>
          </a:p>
        </p:txBody>
      </p:sp>
      <p:sp>
        <p:nvSpPr>
          <p:cNvPr id="9" name="Marcador de pie de página 4">
            <a:extLst>
              <a:ext uri="{FF2B5EF4-FFF2-40B4-BE49-F238E27FC236}">
                <a16:creationId xmlns:a16="http://schemas.microsoft.com/office/drawing/2014/main" xmlns="" id="{2811128C-8FCA-4D29-AE51-9865D1C4AEDD}"/>
              </a:ext>
            </a:extLst>
          </p:cNvPr>
          <p:cNvSpPr>
            <a:spLocks noGrp="1"/>
          </p:cNvSpPr>
          <p:nvPr>
            <p:ph type="ftr" sz="quarter" idx="3"/>
          </p:nvPr>
        </p:nvSpPr>
        <p:spPr>
          <a:xfrm>
            <a:off x="2584614" y="6429002"/>
            <a:ext cx="8266266" cy="365125"/>
          </a:xfrm>
        </p:spPr>
        <p:txBody>
          <a:bodyPr rtlCol="0"/>
          <a:lstStyle/>
          <a:p>
            <a:pPr rtl="0"/>
            <a:r>
              <a:rPr lang="es-ES" sz="1800" dirty="0"/>
              <a:t>Dirección en enfermería    Romero(2010)</a:t>
            </a:r>
          </a:p>
        </p:txBody>
      </p:sp>
    </p:spTree>
    <p:extLst>
      <p:ext uri="{BB962C8B-B14F-4D97-AF65-F5344CB8AC3E}">
        <p14:creationId xmlns:p14="http://schemas.microsoft.com/office/powerpoint/2010/main" val="3134611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60295B-54B9-4937-90E3-BAB9CE69E30B}"/>
              </a:ext>
            </a:extLst>
          </p:cNvPr>
          <p:cNvSpPr>
            <a:spLocks noGrp="1"/>
          </p:cNvSpPr>
          <p:nvPr>
            <p:ph type="ctrTitle"/>
          </p:nvPr>
        </p:nvSpPr>
        <p:spPr>
          <a:xfrm>
            <a:off x="926012" y="319201"/>
            <a:ext cx="7576805" cy="799915"/>
          </a:xfrm>
        </p:spPr>
        <p:txBody>
          <a:bodyPr rtlCol="0" anchor="b">
            <a:normAutofit/>
          </a:bodyPr>
          <a:lstStyle/>
          <a:p>
            <a:pPr rtl="0"/>
            <a:r>
              <a:rPr lang="es-ES" sz="4800" dirty="0"/>
              <a:t>CASOS DE ENFERMERÍA</a:t>
            </a:r>
          </a:p>
        </p:txBody>
      </p:sp>
      <p:sp>
        <p:nvSpPr>
          <p:cNvPr id="4" name="Marcador de texto 3">
            <a:extLst>
              <a:ext uri="{FF2B5EF4-FFF2-40B4-BE49-F238E27FC236}">
                <a16:creationId xmlns:a16="http://schemas.microsoft.com/office/drawing/2014/main" xmlns="" id="{D51A6D85-3837-435F-A342-5A3F98172B12}"/>
              </a:ext>
            </a:extLst>
          </p:cNvPr>
          <p:cNvSpPr>
            <a:spLocks noGrp="1"/>
          </p:cNvSpPr>
          <p:nvPr>
            <p:ph type="subTitle" idx="1"/>
          </p:nvPr>
        </p:nvSpPr>
        <p:spPr>
          <a:xfrm>
            <a:off x="1243850" y="1294805"/>
            <a:ext cx="6220277" cy="789893"/>
          </a:xfrm>
        </p:spPr>
        <p:txBody>
          <a:bodyPr vert="horz" lIns="91440" tIns="45720" rIns="91440" bIns="45720" rtlCol="0">
            <a:normAutofit/>
          </a:bodyPr>
          <a:lstStyle/>
          <a:p>
            <a:pPr rtl="0"/>
            <a:r>
              <a:rPr lang="es-ES" dirty="0"/>
              <a:t>Dirección y liderazgo.</a:t>
            </a:r>
          </a:p>
        </p:txBody>
      </p:sp>
      <p:pic>
        <p:nvPicPr>
          <p:cNvPr id="5" name="Imagen 4">
            <a:extLst>
              <a:ext uri="{FF2B5EF4-FFF2-40B4-BE49-F238E27FC236}">
                <a16:creationId xmlns:a16="http://schemas.microsoft.com/office/drawing/2014/main" xmlns="" id="{4534A0E3-6634-4E62-A76A-DEE1A8D5573F}"/>
              </a:ext>
            </a:extLst>
          </p:cNvPr>
          <p:cNvPicPr>
            <a:picLocks noChangeAspect="1"/>
          </p:cNvPicPr>
          <p:nvPr/>
        </p:nvPicPr>
        <p:blipFill>
          <a:blip r:embed="rId3"/>
          <a:stretch>
            <a:fillRect/>
          </a:stretch>
        </p:blipFill>
        <p:spPr>
          <a:xfrm>
            <a:off x="926012" y="1747220"/>
            <a:ext cx="5082902" cy="4796541"/>
          </a:xfrm>
          <a:prstGeom prst="rect">
            <a:avLst/>
          </a:prstGeom>
        </p:spPr>
      </p:pic>
      <p:sp>
        <p:nvSpPr>
          <p:cNvPr id="6" name="CuadroTexto 5">
            <a:extLst>
              <a:ext uri="{FF2B5EF4-FFF2-40B4-BE49-F238E27FC236}">
                <a16:creationId xmlns:a16="http://schemas.microsoft.com/office/drawing/2014/main" xmlns="" id="{41F50F65-345F-49FC-BC0E-C4E10F2C6728}"/>
              </a:ext>
            </a:extLst>
          </p:cNvPr>
          <p:cNvSpPr txBox="1"/>
          <p:nvPr/>
        </p:nvSpPr>
        <p:spPr>
          <a:xfrm>
            <a:off x="6183088" y="6087223"/>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Wood, 2021</a:t>
            </a:r>
            <a:endParaRPr lang="es-ES" dirty="0"/>
          </a:p>
        </p:txBody>
      </p:sp>
    </p:spTree>
    <p:extLst>
      <p:ext uri="{BB962C8B-B14F-4D97-AF65-F5344CB8AC3E}">
        <p14:creationId xmlns:p14="http://schemas.microsoft.com/office/powerpoint/2010/main" val="271803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761471" y="313390"/>
            <a:ext cx="9779183" cy="1325563"/>
          </a:xfrm>
        </p:spPr>
        <p:txBody>
          <a:bodyPr rtlCol="0" anchor="b">
            <a:normAutofit fontScale="90000"/>
          </a:bodyPr>
          <a:lstStyle/>
          <a:p>
            <a:pPr rtl="0"/>
            <a:r>
              <a:rPr lang="es-ES" dirty="0"/>
              <a:t>Gestión y liderazgo enfermero frente a la COVID. Martínez et al. (2020)</a:t>
            </a: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23</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938892" y="1720840"/>
            <a:ext cx="10561320" cy="3416320"/>
          </a:xfrm>
          <a:prstGeom prst="rect">
            <a:avLst/>
          </a:prstGeom>
          <a:noFill/>
        </p:spPr>
        <p:txBody>
          <a:bodyPr wrap="square">
            <a:spAutoFit/>
          </a:bodyPr>
          <a:lstStyle/>
          <a:p>
            <a:r>
              <a:rPr lang="es-ES" sz="2400" b="0" i="0" dirty="0">
                <a:effectLst/>
                <a:latin typeface="Times New Roman" panose="02020603050405020304" pitchFamily="18" charset="0"/>
              </a:rPr>
              <a:t>Dirección Enfermera del Hospital </a:t>
            </a:r>
            <a:r>
              <a:rPr lang="es-ES" sz="2400" b="0" i="0" dirty="0" err="1">
                <a:effectLst/>
                <a:latin typeface="Times New Roman" panose="02020603050405020304" pitchFamily="18" charset="0"/>
              </a:rPr>
              <a:t>Clínic</a:t>
            </a:r>
            <a:r>
              <a:rPr lang="es-ES" sz="2400" b="0" i="0" dirty="0">
                <a:effectLst/>
                <a:latin typeface="Times New Roman" panose="02020603050405020304" pitchFamily="18" charset="0"/>
              </a:rPr>
              <a:t> de </a:t>
            </a:r>
            <a:r>
              <a:rPr lang="es-ES" sz="2400" b="0" i="0" dirty="0" err="1">
                <a:effectLst/>
                <a:latin typeface="Times New Roman" panose="02020603050405020304" pitchFamily="18" charset="0"/>
              </a:rPr>
              <a:t>Barcelon</a:t>
            </a:r>
            <a:r>
              <a:rPr lang="es-ES" sz="2400" b="0" i="0" dirty="0">
                <a:effectLst/>
                <a:latin typeface="Times New Roman" panose="02020603050405020304" pitchFamily="18" charset="0"/>
              </a:rPr>
              <a:t>: 2500 profesionales. </a:t>
            </a:r>
          </a:p>
          <a:p>
            <a:pPr marL="457200" indent="-457200">
              <a:buAutoNum type="alphaLcParenR"/>
            </a:pPr>
            <a:r>
              <a:rPr lang="es-ES" sz="2400" b="0" i="0" dirty="0">
                <a:effectLst/>
                <a:latin typeface="Times New Roman" panose="02020603050405020304" pitchFamily="18" charset="0"/>
              </a:rPr>
              <a:t>el equipo directivo o Comité Técnico de la Dirección Enfermera (</a:t>
            </a:r>
            <a:r>
              <a:rPr lang="es-ES" sz="2400" b="0" i="0" dirty="0" err="1">
                <a:effectLst/>
                <a:latin typeface="Times New Roman" panose="02020603050405020304" pitchFamily="18" charset="0"/>
              </a:rPr>
              <a:t>CTDE</a:t>
            </a:r>
            <a:r>
              <a:rPr lang="es-ES" sz="2400" b="0" i="0" dirty="0">
                <a:effectLst/>
                <a:latin typeface="Times New Roman" panose="02020603050405020304" pitchFamily="18" charset="0"/>
              </a:rPr>
              <a:t>) (la directora, subdirectora, adjuntos y jefas de Enfermería de los institutos, centros y áreas, además de coordinadoras asistenciales y supervisoras generales)</a:t>
            </a:r>
          </a:p>
          <a:p>
            <a:pPr marL="457200" indent="-457200">
              <a:buAutoNum type="alphaLcParenR"/>
            </a:pPr>
            <a:r>
              <a:rPr lang="es-ES" sz="2400" b="0" i="0" dirty="0">
                <a:effectLst/>
                <a:latin typeface="Times New Roman" panose="02020603050405020304" pitchFamily="18" charset="0"/>
              </a:rPr>
              <a:t>Gestoras de pacientes</a:t>
            </a:r>
          </a:p>
          <a:p>
            <a:pPr marL="457200" indent="-457200">
              <a:buAutoNum type="alphaLcParenR"/>
            </a:pPr>
            <a:r>
              <a:rPr lang="es-ES" sz="2400" dirty="0">
                <a:latin typeface="Times New Roman" panose="02020603050405020304" pitchFamily="18" charset="0"/>
              </a:rPr>
              <a:t>E</a:t>
            </a:r>
            <a:r>
              <a:rPr lang="es-ES" sz="2400" b="0" i="0" dirty="0">
                <a:effectLst/>
                <a:latin typeface="Times New Roman" panose="02020603050405020304" pitchFamily="18" charset="0"/>
              </a:rPr>
              <a:t>nfermeras clínicas</a:t>
            </a:r>
            <a:endParaRPr lang="es-ES" sz="2400" dirty="0">
              <a:latin typeface="Times New Roman" panose="02020603050405020304" pitchFamily="18" charset="0"/>
            </a:endParaRPr>
          </a:p>
          <a:p>
            <a:pPr marL="457200" indent="-457200">
              <a:buAutoNum type="alphaLcParenR"/>
            </a:pPr>
            <a:r>
              <a:rPr lang="es-ES" sz="2400" b="0" i="0" dirty="0">
                <a:effectLst/>
                <a:latin typeface="Times New Roman" panose="02020603050405020304" pitchFamily="18" charset="0"/>
              </a:rPr>
              <a:t>Enfermeras de práctica avanzada</a:t>
            </a:r>
          </a:p>
          <a:p>
            <a:pPr marL="457200" indent="-457200">
              <a:buAutoNum type="alphaLcParenR"/>
            </a:pPr>
            <a:r>
              <a:rPr lang="es-ES" sz="2400" b="0" i="0" dirty="0">
                <a:effectLst/>
                <a:latin typeface="Times New Roman" panose="02020603050405020304" pitchFamily="18" charset="0"/>
              </a:rPr>
              <a:t>El conjunto de todos los profesionales que componen la Dirección.</a:t>
            </a:r>
            <a:r>
              <a:rPr lang="es-ES" sz="2400" dirty="0"/>
              <a:t/>
            </a:r>
            <a:br>
              <a:rPr lang="es-ES" sz="2400" dirty="0"/>
            </a:br>
            <a:endParaRPr lang="es-ES" sz="2400" dirty="0"/>
          </a:p>
        </p:txBody>
      </p:sp>
      <p:sp>
        <p:nvSpPr>
          <p:cNvPr id="10" name="Marcador de pie de página 4">
            <a:extLst>
              <a:ext uri="{FF2B5EF4-FFF2-40B4-BE49-F238E27FC236}">
                <a16:creationId xmlns:a16="http://schemas.microsoft.com/office/drawing/2014/main" xmlns="" id="{59AD33D6-8046-4133-916F-10FAFF4A86B5}"/>
              </a:ext>
            </a:extLst>
          </p:cNvPr>
          <p:cNvSpPr>
            <a:spLocks noGrp="1"/>
          </p:cNvSpPr>
          <p:nvPr>
            <p:ph type="ftr" sz="quarter" idx="3"/>
          </p:nvPr>
        </p:nvSpPr>
        <p:spPr>
          <a:xfrm>
            <a:off x="3230063" y="6387465"/>
            <a:ext cx="5196840" cy="365125"/>
          </a:xfrm>
        </p:spPr>
        <p:txBody>
          <a:bodyPr rtlCol="0"/>
          <a:lstStyle/>
          <a:p>
            <a:pPr rtl="0"/>
            <a:r>
              <a:rPr lang="es-ES" sz="1800" dirty="0"/>
              <a:t>Dirección en enfermería</a:t>
            </a:r>
          </a:p>
        </p:txBody>
      </p:sp>
    </p:spTree>
    <p:extLst>
      <p:ext uri="{BB962C8B-B14F-4D97-AF65-F5344CB8AC3E}">
        <p14:creationId xmlns:p14="http://schemas.microsoft.com/office/powerpoint/2010/main" val="257861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706881" y="266406"/>
            <a:ext cx="9779183" cy="1325563"/>
          </a:xfrm>
        </p:spPr>
        <p:txBody>
          <a:bodyPr rtlCol="0" anchor="b">
            <a:normAutofit fontScale="90000"/>
          </a:bodyPr>
          <a:lstStyle/>
          <a:p>
            <a:pPr rtl="0"/>
            <a:r>
              <a:rPr lang="es-ES" dirty="0"/>
              <a:t>Gestión y liderazgo enfermero frente a la COVID. Martínez et al. (2020)</a:t>
            </a: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24</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815340" y="1660208"/>
            <a:ext cx="10561320" cy="4154984"/>
          </a:xfrm>
          <a:prstGeom prst="rect">
            <a:avLst/>
          </a:prstGeom>
          <a:noFill/>
        </p:spPr>
        <p:txBody>
          <a:bodyPr wrap="square" lIns="91440" tIns="45720" rIns="91440" bIns="45720" anchor="t">
            <a:spAutoFit/>
          </a:bodyPr>
          <a:lstStyle/>
          <a:p>
            <a:r>
              <a:rPr lang="es-ES" sz="2400" dirty="0">
                <a:latin typeface="Times New Roman" panose="02020603050405020304" pitchFamily="18" charset="0"/>
              </a:rPr>
              <a:t>Plan de actuación ante la emergencia de la pandemia de COVID-19:</a:t>
            </a:r>
          </a:p>
          <a:p>
            <a:r>
              <a:rPr lang="es-ES" sz="2400" dirty="0">
                <a:latin typeface="Times New Roman" panose="02020603050405020304" pitchFamily="18" charset="0"/>
              </a:rPr>
              <a:t>-Creación de comité de crisis y adaptación de protocolo.</a:t>
            </a:r>
          </a:p>
          <a:p>
            <a:pPr marL="342900" indent="-342900">
              <a:buFontTx/>
              <a:buChar char="-"/>
            </a:pPr>
            <a:r>
              <a:rPr lang="es-ES" sz="2400" b="1" dirty="0">
                <a:latin typeface="Times New Roman" panose="02020603050405020304" pitchFamily="18" charset="0"/>
              </a:rPr>
              <a:t>Primera semana</a:t>
            </a:r>
            <a:r>
              <a:rPr lang="es-ES" sz="2400" dirty="0">
                <a:latin typeface="Times New Roman" panose="02020603050405020304" pitchFamily="18" charset="0"/>
              </a:rPr>
              <a:t>: </a:t>
            </a:r>
          </a:p>
          <a:p>
            <a:pPr marL="800100" lvl="1" indent="-342900">
              <a:buFontTx/>
              <a:buChar char="-"/>
            </a:pPr>
            <a:r>
              <a:rPr lang="es-ES" sz="2400" dirty="0">
                <a:latin typeface="Times New Roman" panose="02020603050405020304" pitchFamily="18" charset="0"/>
              </a:rPr>
              <a:t>No se interrumpe la actividad asistencial.</a:t>
            </a:r>
          </a:p>
          <a:p>
            <a:pPr marL="800100" lvl="1" indent="-342900">
              <a:buFontTx/>
              <a:buChar char="-"/>
            </a:pPr>
            <a:r>
              <a:rPr lang="es-ES" sz="2400" dirty="0">
                <a:latin typeface="Times New Roman" panose="02020603050405020304" pitchFamily="18" charset="0"/>
              </a:rPr>
              <a:t>A</a:t>
            </a:r>
            <a:r>
              <a:rPr lang="es-ES" sz="2400" b="0" i="0" dirty="0">
                <a:effectLst/>
                <a:latin typeface="Times New Roman" panose="02020603050405020304" pitchFamily="18" charset="0"/>
              </a:rPr>
              <a:t>ctivación especial del Servicio de Prevención de Riesgos Laborales para casos concretos.</a:t>
            </a:r>
          </a:p>
          <a:p>
            <a:pPr marL="800100" lvl="1" indent="-342900">
              <a:buFontTx/>
              <a:buChar char="-"/>
            </a:pPr>
            <a:r>
              <a:rPr lang="es-ES" sz="2400" dirty="0">
                <a:latin typeface="Times New Roman"/>
                <a:cs typeface="Times New Roman"/>
              </a:rPr>
              <a:t>Agilizar el ingreso, diagnóstico y traslado de pacientes.</a:t>
            </a:r>
          </a:p>
          <a:p>
            <a:pPr marL="800100" lvl="1" indent="-342900">
              <a:buFontTx/>
              <a:buChar char="-"/>
            </a:pPr>
            <a:r>
              <a:rPr lang="es-ES" sz="2400" dirty="0">
                <a:latin typeface="Times New Roman" panose="02020603050405020304" pitchFamily="18" charset="0"/>
              </a:rPr>
              <a:t>Espacios especiales ante sospecha.</a:t>
            </a:r>
          </a:p>
          <a:p>
            <a:pPr marL="800100" lvl="1" indent="-342900">
              <a:buFontTx/>
              <a:buChar char="-"/>
            </a:pPr>
            <a:r>
              <a:rPr lang="es-ES" sz="2400" dirty="0">
                <a:latin typeface="Times New Roman" panose="02020603050405020304" pitchFamily="18" charset="0"/>
              </a:rPr>
              <a:t>Altas para mayor disponibilidad.</a:t>
            </a:r>
          </a:p>
          <a:p>
            <a:pPr marL="800100" lvl="1" indent="-342900">
              <a:buFontTx/>
              <a:buChar char="-"/>
            </a:pPr>
            <a:r>
              <a:rPr lang="es-ES" sz="2400" dirty="0">
                <a:latin typeface="Times New Roman" panose="02020603050405020304" pitchFamily="18" charset="0"/>
              </a:rPr>
              <a:t>Formaciones a todo el personal.</a:t>
            </a:r>
            <a:r>
              <a:rPr lang="es-ES" sz="2400" dirty="0"/>
              <a:t/>
            </a:r>
            <a:br>
              <a:rPr lang="es-ES" sz="2400" dirty="0"/>
            </a:br>
            <a:endParaRPr lang="es-ES" sz="2400" dirty="0"/>
          </a:p>
        </p:txBody>
      </p:sp>
      <p:sp>
        <p:nvSpPr>
          <p:cNvPr id="7" name="Marcador de pie de página 4">
            <a:extLst>
              <a:ext uri="{FF2B5EF4-FFF2-40B4-BE49-F238E27FC236}">
                <a16:creationId xmlns:a16="http://schemas.microsoft.com/office/drawing/2014/main" xmlns="" id="{77573D00-7F68-47D0-9F47-3FA61E00EC76}"/>
              </a:ext>
            </a:extLst>
          </p:cNvPr>
          <p:cNvSpPr>
            <a:spLocks noGrp="1"/>
          </p:cNvSpPr>
          <p:nvPr>
            <p:ph type="ftr" sz="quarter" idx="3"/>
          </p:nvPr>
        </p:nvSpPr>
        <p:spPr>
          <a:xfrm>
            <a:off x="3230063" y="6448425"/>
            <a:ext cx="5196840" cy="365125"/>
          </a:xfrm>
        </p:spPr>
        <p:txBody>
          <a:bodyPr rtlCol="0"/>
          <a:lstStyle/>
          <a:p>
            <a:pPr rtl="0"/>
            <a:r>
              <a:rPr lang="es-ES" sz="1800" dirty="0"/>
              <a:t>Dirección en enfermería</a:t>
            </a:r>
          </a:p>
        </p:txBody>
      </p:sp>
    </p:spTree>
    <p:extLst>
      <p:ext uri="{BB962C8B-B14F-4D97-AF65-F5344CB8AC3E}">
        <p14:creationId xmlns:p14="http://schemas.microsoft.com/office/powerpoint/2010/main" val="3898601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652289" y="136525"/>
            <a:ext cx="9779183" cy="1325563"/>
          </a:xfrm>
        </p:spPr>
        <p:txBody>
          <a:bodyPr rtlCol="0" anchor="b">
            <a:normAutofit fontScale="90000"/>
          </a:bodyPr>
          <a:lstStyle/>
          <a:p>
            <a:pPr rtl="0"/>
            <a:r>
              <a:rPr lang="es-ES" dirty="0"/>
              <a:t>Gestión y liderazgo enfermero frente a la COVID. Martínez et al. (2020)</a:t>
            </a: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5" name="Marcador de pie de página 4">
            <a:extLst>
              <a:ext uri="{FF2B5EF4-FFF2-40B4-BE49-F238E27FC236}">
                <a16:creationId xmlns:a16="http://schemas.microsoft.com/office/drawing/2014/main" xmlns="" id="{140F55DB-0AAD-684A-B0E2-8EF58E039423}"/>
              </a:ext>
            </a:extLst>
          </p:cNvPr>
          <p:cNvSpPr>
            <a:spLocks noGrp="1"/>
          </p:cNvSpPr>
          <p:nvPr>
            <p:ph type="ftr" sz="quarter" idx="3"/>
          </p:nvPr>
        </p:nvSpPr>
        <p:spPr>
          <a:xfrm>
            <a:off x="3794760" y="6217920"/>
            <a:ext cx="4358640" cy="503555"/>
          </a:xfrm>
        </p:spPr>
        <p:txBody>
          <a:bodyPr rtlCol="0" anchor="ctr">
            <a:normAutofit/>
          </a:bodyPr>
          <a:lstStyle/>
          <a:p>
            <a:pPr rtl="0">
              <a:spcAft>
                <a:spcPts val="600"/>
              </a:spcAft>
            </a:pPr>
            <a:r>
              <a:rPr lang="es-ES" dirty="0"/>
              <a:t>TÍTULO DE LA PRESENTACIÓN</a:t>
            </a:r>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25</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1249679" y="1462088"/>
            <a:ext cx="10561320" cy="4893647"/>
          </a:xfrm>
          <a:prstGeom prst="rect">
            <a:avLst/>
          </a:prstGeom>
          <a:noFill/>
        </p:spPr>
        <p:txBody>
          <a:bodyPr wrap="square">
            <a:spAutoFit/>
          </a:bodyPr>
          <a:lstStyle/>
          <a:p>
            <a:r>
              <a:rPr lang="es-ES" sz="2400" dirty="0">
                <a:latin typeface="Times New Roman" panose="02020603050405020304" pitchFamily="18" charset="0"/>
              </a:rPr>
              <a:t>Plan de actuación ante la emergencia de la pandemia de COVID-19:</a:t>
            </a:r>
          </a:p>
          <a:p>
            <a:pPr marL="342900" indent="-342900">
              <a:buFontTx/>
              <a:buChar char="-"/>
            </a:pPr>
            <a:r>
              <a:rPr lang="es-ES" sz="2400" b="1" dirty="0">
                <a:latin typeface="Times New Roman" panose="02020603050405020304" pitchFamily="18" charset="0"/>
              </a:rPr>
              <a:t>Segunda semana</a:t>
            </a:r>
            <a:r>
              <a:rPr lang="es-ES" sz="2400" dirty="0">
                <a:latin typeface="Times New Roman" panose="02020603050405020304" pitchFamily="18" charset="0"/>
              </a:rPr>
              <a:t>: </a:t>
            </a:r>
          </a:p>
          <a:p>
            <a:pPr marL="800100" lvl="1" indent="-342900">
              <a:buFontTx/>
              <a:buChar char="-"/>
            </a:pPr>
            <a:r>
              <a:rPr lang="es-ES" sz="2400" b="0" i="0" dirty="0">
                <a:effectLst/>
                <a:latin typeface="Times New Roman" panose="02020603050405020304" pitchFamily="18" charset="0"/>
              </a:rPr>
              <a:t>Formación de los profesionales: entrenamiento de la utilización de los equipos de protección individual y hospitalización domiciliaria. </a:t>
            </a:r>
          </a:p>
          <a:p>
            <a:pPr marL="342900" indent="-342900">
              <a:buFontTx/>
              <a:buChar char="-"/>
            </a:pPr>
            <a:r>
              <a:rPr lang="es-ES" sz="2400" b="1" dirty="0">
                <a:latin typeface="Times New Roman" panose="02020603050405020304" pitchFamily="18" charset="0"/>
              </a:rPr>
              <a:t>Tercera semana</a:t>
            </a:r>
            <a:r>
              <a:rPr lang="es-ES" sz="2400" dirty="0">
                <a:latin typeface="Times New Roman" panose="02020603050405020304" pitchFamily="18" charset="0"/>
              </a:rPr>
              <a:t>: </a:t>
            </a:r>
          </a:p>
          <a:p>
            <a:pPr marL="800100" lvl="1" indent="-342900">
              <a:buFontTx/>
              <a:buChar char="-"/>
            </a:pPr>
            <a:r>
              <a:rPr lang="es-ES" sz="2400" b="0" i="0" dirty="0">
                <a:effectLst/>
                <a:latin typeface="Times New Roman" panose="02020603050405020304" pitchFamily="18" charset="0"/>
              </a:rPr>
              <a:t>Reestructuración organizativa, seguimiento de los profesionales y paralización de las prácticas clínicas. Derivación a segundos hospitales (Hospital Plató)</a:t>
            </a:r>
          </a:p>
          <a:p>
            <a:pPr marL="342900" indent="-342900">
              <a:buFontTx/>
              <a:buChar char="-"/>
            </a:pPr>
            <a:r>
              <a:rPr lang="es-ES" sz="2400" b="1" dirty="0">
                <a:latin typeface="Times New Roman" panose="02020603050405020304" pitchFamily="18" charset="0"/>
              </a:rPr>
              <a:t>Cuarta semana</a:t>
            </a:r>
            <a:r>
              <a:rPr lang="es-ES" sz="2400" dirty="0">
                <a:latin typeface="Times New Roman" panose="02020603050405020304" pitchFamily="18" charset="0"/>
              </a:rPr>
              <a:t>: </a:t>
            </a:r>
          </a:p>
          <a:p>
            <a:pPr marL="800100" lvl="1" indent="-342900">
              <a:buFontTx/>
              <a:buChar char="-"/>
            </a:pPr>
            <a:r>
              <a:rPr lang="es-ES" sz="2400" b="0" i="0" dirty="0">
                <a:effectLst/>
                <a:latin typeface="Times New Roman" panose="02020603050405020304" pitchFamily="18" charset="0"/>
              </a:rPr>
              <a:t>Ampliación de los dispositivos, actualización de los protocolos, gestión de la información y refuerzo de las plantillas de profesionales sanitario. Solo operaciones urgentes.</a:t>
            </a:r>
          </a:p>
          <a:p>
            <a:pPr marL="342900" indent="-342900">
              <a:buFontTx/>
              <a:buChar char="-"/>
            </a:pPr>
            <a:r>
              <a:rPr lang="es-ES" sz="2400" b="1" dirty="0">
                <a:latin typeface="Times New Roman" panose="02020603050405020304" pitchFamily="18" charset="0"/>
              </a:rPr>
              <a:t>Quinta semana</a:t>
            </a:r>
            <a:r>
              <a:rPr lang="es-ES" sz="2400" dirty="0">
                <a:latin typeface="Times New Roman" panose="02020603050405020304" pitchFamily="18" charset="0"/>
              </a:rPr>
              <a:t>: </a:t>
            </a:r>
          </a:p>
          <a:p>
            <a:pPr marL="800100" lvl="1" indent="-342900">
              <a:buFontTx/>
              <a:buChar char="-"/>
            </a:pPr>
            <a:r>
              <a:rPr lang="es-ES" sz="2400" b="0" i="0" dirty="0">
                <a:effectLst/>
                <a:latin typeface="Times New Roman" panose="02020603050405020304" pitchFamily="18" charset="0"/>
              </a:rPr>
              <a:t>Intensificación de la reagrupación y derivación de pacientes</a:t>
            </a:r>
            <a:endParaRPr lang="es-ES" sz="2400" dirty="0"/>
          </a:p>
        </p:txBody>
      </p:sp>
    </p:spTree>
    <p:extLst>
      <p:ext uri="{BB962C8B-B14F-4D97-AF65-F5344CB8AC3E}">
        <p14:creationId xmlns:p14="http://schemas.microsoft.com/office/powerpoint/2010/main" val="1072278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502164" y="293402"/>
            <a:ext cx="9779183" cy="1325563"/>
          </a:xfrm>
        </p:spPr>
        <p:txBody>
          <a:bodyPr rtlCol="0" anchor="b">
            <a:normAutofit fontScale="90000"/>
          </a:bodyPr>
          <a:lstStyle/>
          <a:p>
            <a:pPr rtl="0"/>
            <a:r>
              <a:rPr lang="es-ES" dirty="0"/>
              <a:t>Gestión y liderazgo enfermero frente a la COVID. Martínez et al. (2020)</a:t>
            </a: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5" name="Marcador de pie de página 4">
            <a:extLst>
              <a:ext uri="{FF2B5EF4-FFF2-40B4-BE49-F238E27FC236}">
                <a16:creationId xmlns:a16="http://schemas.microsoft.com/office/drawing/2014/main" xmlns="" id="{140F55DB-0AAD-684A-B0E2-8EF58E039423}"/>
              </a:ext>
            </a:extLst>
          </p:cNvPr>
          <p:cNvSpPr>
            <a:spLocks noGrp="1"/>
          </p:cNvSpPr>
          <p:nvPr>
            <p:ph type="ftr" sz="quarter" idx="3"/>
          </p:nvPr>
        </p:nvSpPr>
        <p:spPr>
          <a:xfrm>
            <a:off x="3794760" y="6217920"/>
            <a:ext cx="4358640" cy="503555"/>
          </a:xfrm>
        </p:spPr>
        <p:txBody>
          <a:bodyPr rtlCol="0" anchor="ctr">
            <a:normAutofit/>
          </a:bodyPr>
          <a:lstStyle/>
          <a:p>
            <a:pPr rtl="0">
              <a:spcAft>
                <a:spcPts val="600"/>
              </a:spcAft>
            </a:pPr>
            <a:r>
              <a:rPr lang="es-ES" dirty="0"/>
              <a:t>TÍTULO DE LA PRESENTACIÓN</a:t>
            </a:r>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26</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815340" y="1687204"/>
            <a:ext cx="10561320" cy="3416320"/>
          </a:xfrm>
          <a:prstGeom prst="rect">
            <a:avLst/>
          </a:prstGeom>
          <a:noFill/>
        </p:spPr>
        <p:txBody>
          <a:bodyPr wrap="square">
            <a:spAutoFit/>
          </a:bodyPr>
          <a:lstStyle/>
          <a:p>
            <a:r>
              <a:rPr lang="es-ES" sz="2400" dirty="0">
                <a:latin typeface="Times New Roman" panose="02020603050405020304" pitchFamily="18" charset="0"/>
              </a:rPr>
              <a:t>Medidas y acciones realizadas por la dirección de enfermería.</a:t>
            </a:r>
          </a:p>
          <a:p>
            <a:pPr marL="457200" indent="-457200">
              <a:buAutoNum type="arabicPeriod"/>
            </a:pPr>
            <a:r>
              <a:rPr lang="es-ES" sz="2400" dirty="0">
                <a:latin typeface="Times New Roman" panose="02020603050405020304" pitchFamily="18" charset="0"/>
              </a:rPr>
              <a:t>Dirección y control</a:t>
            </a:r>
          </a:p>
          <a:p>
            <a:pPr marL="457200" indent="-457200">
              <a:buAutoNum type="arabicPeriod"/>
            </a:pPr>
            <a:r>
              <a:rPr lang="es-ES" sz="2400" dirty="0">
                <a:latin typeface="Times New Roman" panose="02020603050405020304" pitchFamily="18" charset="0"/>
              </a:rPr>
              <a:t>Comunicación (simplificar y cuidado con la información que dan fuera).</a:t>
            </a:r>
          </a:p>
          <a:p>
            <a:pPr marL="457200" indent="-457200">
              <a:buAutoNum type="arabicPeriod"/>
            </a:pPr>
            <a:r>
              <a:rPr lang="es-ES" sz="2400" dirty="0">
                <a:latin typeface="Times New Roman" panose="02020603050405020304" pitchFamily="18" charset="0"/>
              </a:rPr>
              <a:t>Seguridad y protección </a:t>
            </a:r>
          </a:p>
          <a:p>
            <a:pPr marL="457200" indent="-457200">
              <a:buAutoNum type="arabicPeriod"/>
            </a:pPr>
            <a:r>
              <a:rPr lang="es-ES" sz="2400" dirty="0" err="1">
                <a:latin typeface="Times New Roman" panose="02020603050405020304" pitchFamily="18" charset="0"/>
              </a:rPr>
              <a:t>Triaje</a:t>
            </a:r>
            <a:r>
              <a:rPr lang="es-ES" sz="2400" dirty="0">
                <a:latin typeface="Times New Roman" panose="02020603050405020304" pitchFamily="18" charset="0"/>
              </a:rPr>
              <a:t> y capacidad de reacción</a:t>
            </a:r>
          </a:p>
          <a:p>
            <a:pPr marL="457200" indent="-457200">
              <a:buAutoNum type="arabicPeriod"/>
            </a:pPr>
            <a:r>
              <a:rPr lang="es-ES" sz="2400" dirty="0">
                <a:latin typeface="Times New Roman" panose="02020603050405020304" pitchFamily="18" charset="0"/>
              </a:rPr>
              <a:t>Recursos humanos.</a:t>
            </a:r>
          </a:p>
          <a:p>
            <a:pPr marL="457200" indent="-457200">
              <a:buAutoNum type="arabicPeriod"/>
            </a:pPr>
            <a:r>
              <a:rPr lang="es-ES" sz="2400" dirty="0">
                <a:latin typeface="Times New Roman" panose="02020603050405020304" pitchFamily="18" charset="0"/>
              </a:rPr>
              <a:t>Continuidad de servicios esenciales</a:t>
            </a:r>
          </a:p>
          <a:p>
            <a:pPr marL="457200" indent="-457200">
              <a:buAutoNum type="arabicPeriod"/>
            </a:pPr>
            <a:r>
              <a:rPr lang="es-ES" sz="2400" dirty="0">
                <a:latin typeface="Times New Roman" panose="02020603050405020304" pitchFamily="18" charset="0"/>
              </a:rPr>
              <a:t>Logística y gestión de suministros</a:t>
            </a:r>
          </a:p>
          <a:p>
            <a:pPr marL="457200" indent="-457200">
              <a:buAutoNum type="arabicPeriod"/>
            </a:pPr>
            <a:r>
              <a:rPr lang="es-ES" sz="2400" dirty="0">
                <a:latin typeface="Times New Roman" panose="02020603050405020304" pitchFamily="18" charset="0"/>
              </a:rPr>
              <a:t>Apoyo personal</a:t>
            </a:r>
            <a:endParaRPr lang="es-ES" sz="2400" dirty="0"/>
          </a:p>
        </p:txBody>
      </p:sp>
      <p:sp>
        <p:nvSpPr>
          <p:cNvPr id="8" name="CuadroTexto 7">
            <a:extLst>
              <a:ext uri="{FF2B5EF4-FFF2-40B4-BE49-F238E27FC236}">
                <a16:creationId xmlns:a16="http://schemas.microsoft.com/office/drawing/2014/main" xmlns="" id="{792280B6-4D51-4A36-BA17-7D7BD5006D28}"/>
              </a:ext>
            </a:extLst>
          </p:cNvPr>
          <p:cNvSpPr txBox="1"/>
          <p:nvPr/>
        </p:nvSpPr>
        <p:spPr>
          <a:xfrm>
            <a:off x="2125980" y="5103524"/>
            <a:ext cx="7696200" cy="584775"/>
          </a:xfrm>
          <a:prstGeom prst="rect">
            <a:avLst/>
          </a:prstGeom>
          <a:noFill/>
        </p:spPr>
        <p:txBody>
          <a:bodyPr wrap="square">
            <a:spAutoFit/>
          </a:bodyPr>
          <a:lstStyle/>
          <a:p>
            <a:r>
              <a:rPr lang="es-ES" sz="3200" b="1" i="0" dirty="0">
                <a:effectLst/>
                <a:latin typeface="Times New Roman" panose="02020603050405020304" pitchFamily="18" charset="0"/>
              </a:rPr>
              <a:t>Toma de decisiones y coordinación</a:t>
            </a:r>
            <a:endParaRPr lang="es-ES" sz="3200" b="1" dirty="0"/>
          </a:p>
        </p:txBody>
      </p:sp>
    </p:spTree>
    <p:extLst>
      <p:ext uri="{BB962C8B-B14F-4D97-AF65-F5344CB8AC3E}">
        <p14:creationId xmlns:p14="http://schemas.microsoft.com/office/powerpoint/2010/main" val="1058399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AF65A7-995A-9F45-891C-82D9B9D40801}"/>
              </a:ext>
            </a:extLst>
          </p:cNvPr>
          <p:cNvSpPr>
            <a:spLocks noGrp="1"/>
          </p:cNvSpPr>
          <p:nvPr>
            <p:ph type="title"/>
          </p:nvPr>
        </p:nvSpPr>
        <p:spPr>
          <a:xfrm>
            <a:off x="1889961" y="1791018"/>
            <a:ext cx="8412079" cy="2810460"/>
          </a:xfrm>
        </p:spPr>
        <p:txBody>
          <a:bodyPr rtlCol="0">
            <a:normAutofit/>
          </a:bodyPr>
          <a:lstStyle/>
          <a:p>
            <a:pPr rtl="0"/>
            <a:r>
              <a:rPr lang="es-ES" sz="4400" dirty="0"/>
              <a:t>Ahora os toca. ¿Qué tipo de liderazgo se ha llevado a cabo?</a:t>
            </a:r>
          </a:p>
        </p:txBody>
      </p:sp>
      <p:sp>
        <p:nvSpPr>
          <p:cNvPr id="13" name="Marcador de texto 5">
            <a:extLst>
              <a:ext uri="{FF2B5EF4-FFF2-40B4-BE49-F238E27FC236}">
                <a16:creationId xmlns:a16="http://schemas.microsoft.com/office/drawing/2014/main" xmlns="" id="{6118A1B7-08BA-6B43-BBA8-952377DF944D}"/>
              </a:ext>
            </a:extLst>
          </p:cNvPr>
          <p:cNvSpPr>
            <a:spLocks noGrp="1"/>
          </p:cNvSpPr>
          <p:nvPr>
            <p:ph type="body" sz="quarter" idx="13"/>
          </p:nvPr>
        </p:nvSpPr>
        <p:spPr>
          <a:xfrm>
            <a:off x="1502619" y="543354"/>
            <a:ext cx="1364297" cy="1094521"/>
          </a:xfrm>
        </p:spPr>
        <p:txBody>
          <a:bodyPr rtlCol="0"/>
          <a:lstStyle/>
          <a:p>
            <a:pPr rtl="0"/>
            <a:r>
              <a:rPr lang="es-ES"/>
              <a:t>“</a:t>
            </a:r>
          </a:p>
        </p:txBody>
      </p:sp>
      <p:sp>
        <p:nvSpPr>
          <p:cNvPr id="14" name="Marcador de texto 7">
            <a:extLst>
              <a:ext uri="{FF2B5EF4-FFF2-40B4-BE49-F238E27FC236}">
                <a16:creationId xmlns:a16="http://schemas.microsoft.com/office/drawing/2014/main" xmlns="" id="{A1F17760-D90A-AB46-A4E0-31B2684E3F5E}"/>
              </a:ext>
            </a:extLst>
          </p:cNvPr>
          <p:cNvSpPr>
            <a:spLocks noGrp="1"/>
          </p:cNvSpPr>
          <p:nvPr>
            <p:ph type="body" sz="quarter" idx="15"/>
          </p:nvPr>
        </p:nvSpPr>
        <p:spPr>
          <a:xfrm>
            <a:off x="9420876" y="3426615"/>
            <a:ext cx="1364297" cy="1094521"/>
          </a:xfrm>
        </p:spPr>
        <p:txBody>
          <a:bodyPr rtlCol="0"/>
          <a:lstStyle/>
          <a:p>
            <a:pPr rtl="0"/>
            <a:r>
              <a:rPr lang="es-ES"/>
              <a:t>”</a:t>
            </a:r>
          </a:p>
        </p:txBody>
      </p:sp>
      <p:sp>
        <p:nvSpPr>
          <p:cNvPr id="3" name="Marcador de fecha 2">
            <a:extLst>
              <a:ext uri="{FF2B5EF4-FFF2-40B4-BE49-F238E27FC236}">
                <a16:creationId xmlns:a16="http://schemas.microsoft.com/office/drawing/2014/main" xmlns="" id="{8D3F7063-A64B-CB42-8BBF-BF52424269A8}"/>
              </a:ext>
            </a:extLst>
          </p:cNvPr>
          <p:cNvSpPr>
            <a:spLocks noGrp="1"/>
          </p:cNvSpPr>
          <p:nvPr>
            <p:ph type="dt" sz="half" idx="10"/>
          </p:nvPr>
        </p:nvSpPr>
        <p:spPr/>
        <p:txBody>
          <a:bodyPr rtlCol="0"/>
          <a:lstStyle/>
          <a:p>
            <a:pPr rtl="0"/>
            <a:fld id="{58157595-21E9-401D-827F-656A2355738B}" type="datetime1">
              <a:rPr lang="es-ES" smtClean="0"/>
              <a:t>11/03/2022</a:t>
            </a:fld>
            <a:endParaRPr lang="es-ES"/>
          </a:p>
        </p:txBody>
      </p:sp>
      <p:sp>
        <p:nvSpPr>
          <p:cNvPr id="5" name="Marcador de número de diapositiva 4">
            <a:extLst>
              <a:ext uri="{FF2B5EF4-FFF2-40B4-BE49-F238E27FC236}">
                <a16:creationId xmlns:a16="http://schemas.microsoft.com/office/drawing/2014/main" xmlns="" id="{7003A5E2-8F37-D546-BCD9-24A2037BB54D}"/>
              </a:ext>
            </a:extLst>
          </p:cNvPr>
          <p:cNvSpPr>
            <a:spLocks noGrp="1"/>
          </p:cNvSpPr>
          <p:nvPr>
            <p:ph type="sldNum" sz="quarter" idx="12"/>
          </p:nvPr>
        </p:nvSpPr>
        <p:spPr/>
        <p:txBody>
          <a:bodyPr rtlCol="0"/>
          <a:lstStyle/>
          <a:p>
            <a:pPr rtl="0"/>
            <a:fld id="{294A09A9-5501-47C1-A89A-A340965A2BE2}" type="slidenum">
              <a:rPr lang="es-ES" smtClean="0"/>
              <a:pPr rtl="0"/>
              <a:t>27</a:t>
            </a:fld>
            <a:endParaRPr lang="es-ES"/>
          </a:p>
        </p:txBody>
      </p:sp>
      <p:sp>
        <p:nvSpPr>
          <p:cNvPr id="6" name="Marcador de pie de página 4">
            <a:extLst>
              <a:ext uri="{FF2B5EF4-FFF2-40B4-BE49-F238E27FC236}">
                <a16:creationId xmlns:a16="http://schemas.microsoft.com/office/drawing/2014/main" xmlns="" id="{160B3E06-B5C6-4677-9D27-0C03EDD42303}"/>
              </a:ext>
            </a:extLst>
          </p:cNvPr>
          <p:cNvSpPr txBox="1">
            <a:spLocks/>
          </p:cNvSpPr>
          <p:nvPr/>
        </p:nvSpPr>
        <p:spPr>
          <a:xfrm>
            <a:off x="3078480" y="6356350"/>
            <a:ext cx="5196840" cy="365125"/>
          </a:xfrm>
          <a:prstGeom prst="rect">
            <a:avLst/>
          </a:prstGeom>
        </p:spPr>
        <p:txBody>
          <a:bodyPr vert="horz" lIns="91440" tIns="45720" rIns="91440" bIns="45720" rtlCol="0" anchor="ctr">
            <a:noAutofit/>
          </a:bodyPr>
          <a:lstStyle>
            <a:defPPr rtl="0">
              <a:defRPr lang="es-ES"/>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800" dirty="0">
                <a:solidFill>
                  <a:schemeClr val="bg1"/>
                </a:solidFill>
              </a:rPr>
              <a:t>Dirección en enfermería</a:t>
            </a:r>
          </a:p>
        </p:txBody>
      </p:sp>
    </p:spTree>
    <p:extLst>
      <p:ext uri="{BB962C8B-B14F-4D97-AF65-F5344CB8AC3E}">
        <p14:creationId xmlns:p14="http://schemas.microsoft.com/office/powerpoint/2010/main" val="65607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487794" y="280020"/>
            <a:ext cx="10659352" cy="1325563"/>
          </a:xfrm>
        </p:spPr>
        <p:txBody>
          <a:bodyPr rtlCol="0" anchor="b">
            <a:normAutofit fontScale="90000"/>
          </a:bodyPr>
          <a:lstStyle/>
          <a:p>
            <a:pPr algn="ctr" rtl="0"/>
            <a:r>
              <a:rPr lang="es-ES" dirty="0"/>
              <a:t>Modelo de mitigación de la presión temporales. </a:t>
            </a:r>
            <a:r>
              <a:rPr lang="es-ES" dirty="0" err="1"/>
              <a:t>Goldsby</a:t>
            </a:r>
            <a:r>
              <a:rPr lang="es-ES" dirty="0"/>
              <a:t> et al. (2020)</a:t>
            </a: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28</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890627" y="1605583"/>
            <a:ext cx="10256519" cy="4093428"/>
          </a:xfrm>
          <a:prstGeom prst="rect">
            <a:avLst/>
          </a:prstGeom>
          <a:noFill/>
        </p:spPr>
        <p:txBody>
          <a:bodyPr wrap="square" lIns="91440" tIns="45720" rIns="91440" bIns="45720" anchor="t">
            <a:spAutoFit/>
          </a:bodyPr>
          <a:lstStyle/>
          <a:p>
            <a:pPr algn="just"/>
            <a:r>
              <a:rPr lang="es-ES" sz="1600" b="0" i="0" u="none" strike="noStrike" baseline="0" dirty="0">
                <a:latin typeface="Arial"/>
                <a:cs typeface="Arial"/>
              </a:rPr>
              <a:t>Tina era una joven enfermera que se encontraba en una situación difícil en una unidad médica/quirúrgica por la presión temporal y toma malas decisiones. Actualmente, ella era responsable de un paciente anciano que estaba molesto porque su medicamento para el dolor no aliviaba suficientemente su malestar. Los miembros de la familia que le visitaban también le estaban </a:t>
            </a:r>
            <a:r>
              <a:rPr lang="es-ES" sz="1600" dirty="0">
                <a:latin typeface="Arial"/>
                <a:cs typeface="Arial"/>
              </a:rPr>
              <a:t>dando a</a:t>
            </a:r>
            <a:r>
              <a:rPr lang="es-ES" sz="1600" b="0" i="0" u="none" strike="noStrike" baseline="0" dirty="0">
                <a:latin typeface="Arial"/>
                <a:cs typeface="Arial"/>
              </a:rPr>
              <a:t> Tina un momento difícil con interrupciones regulares, descontento porque su padre había presionado la luz de llamada repetidamente y sentía que no estaba recibiendo la atención que merecía de su enfermera. Parecía que todo el día había ido así para Tina. Tina comenzó su día con la documentación atrasada del turno anterior y tenía dos nuevas admisiones esperándola en el Departamento de Emergencias. Además, el teléfono sonaba intermitentemente debido a que la secretaria de enfermería se reportaba enferma y no tenía reemplazo disponible en ese momento. Este fue un factor estresante que sintió que necesitaba la atención de alguien que no fuera ella misma. Su carga de pacientes </a:t>
            </a:r>
            <a:r>
              <a:rPr lang="es-ES" sz="1600" b="0" i="0" u="none" strike="noStrike" baseline="0" dirty="0" err="1">
                <a:latin typeface="Arial"/>
                <a:cs typeface="Arial"/>
              </a:rPr>
              <a:t>multipatológicos</a:t>
            </a:r>
            <a:r>
              <a:rPr lang="es-ES" sz="1600" b="0" i="0" u="none" strike="noStrike" baseline="0" dirty="0">
                <a:latin typeface="Arial"/>
                <a:cs typeface="Arial"/>
              </a:rPr>
              <a:t> era elevada y además necesitaba una variedad de tratamientos ese día. Sintió que estaba haciendo todo lo posible con el tiempo que tenía con este paciente que tenía dolor, pero se sintió abrumada. Desafortunadamente, la próxima vez que Tina pasó por la habitación del paciente que tenía dolor, explotó y gritó en la habitación: “Miren. ¡No tengo tiempo para esto! ¡He cubierto las necesidades de su padre, pero tengo otras dos habitaciones con las que tengo que lidiar ahora mismo y el </a:t>
            </a:r>
            <a:r>
              <a:rPr lang="es-ES" sz="1600" dirty="0">
                <a:latin typeface="Arial"/>
                <a:cs typeface="Arial"/>
              </a:rPr>
              <a:t>resto de los</a:t>
            </a:r>
            <a:r>
              <a:rPr lang="es-ES" sz="1600" b="0" i="0" u="none" strike="noStrike" baseline="0" dirty="0">
                <a:latin typeface="Arial"/>
                <a:cs typeface="Arial"/>
              </a:rPr>
              <a:t> pacientes tiene condiciones mucho peores que necesitan mi atención!</a:t>
            </a:r>
            <a:endParaRPr lang="es-ES" dirty="0">
              <a:latin typeface="Arial"/>
              <a:cs typeface="Arial"/>
            </a:endParaRPr>
          </a:p>
        </p:txBody>
      </p:sp>
      <p:sp>
        <p:nvSpPr>
          <p:cNvPr id="10" name="Marcador de pie de página 4">
            <a:extLst>
              <a:ext uri="{FF2B5EF4-FFF2-40B4-BE49-F238E27FC236}">
                <a16:creationId xmlns:a16="http://schemas.microsoft.com/office/drawing/2014/main" xmlns="" id="{C944FEA7-6AFD-40B0-845E-7EF3B569B683}"/>
              </a:ext>
            </a:extLst>
          </p:cNvPr>
          <p:cNvSpPr txBox="1">
            <a:spLocks/>
          </p:cNvSpPr>
          <p:nvPr/>
        </p:nvSpPr>
        <p:spPr>
          <a:xfrm>
            <a:off x="3078480" y="6356350"/>
            <a:ext cx="5196840" cy="365125"/>
          </a:xfrm>
          <a:prstGeom prst="rect">
            <a:avLst/>
          </a:prstGeom>
        </p:spPr>
        <p:txBody>
          <a:bodyPr vert="horz" lIns="91440" tIns="45720" rIns="91440" bIns="45720" rtlCol="0" anchor="ctr">
            <a:noAutofit/>
          </a:bodyPr>
          <a:lstStyle>
            <a:defPPr rtl="0">
              <a:defRPr lang="es-ES"/>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800" dirty="0"/>
              <a:t>Dirección en enfermería</a:t>
            </a:r>
          </a:p>
        </p:txBody>
      </p:sp>
    </p:spTree>
    <p:extLst>
      <p:ext uri="{BB962C8B-B14F-4D97-AF65-F5344CB8AC3E}">
        <p14:creationId xmlns:p14="http://schemas.microsoft.com/office/powerpoint/2010/main" val="2822173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260276" y="121560"/>
            <a:ext cx="10833247" cy="1325563"/>
          </a:xfrm>
        </p:spPr>
        <p:txBody>
          <a:bodyPr rtlCol="0" anchor="b">
            <a:normAutofit/>
          </a:bodyPr>
          <a:lstStyle/>
          <a:p>
            <a:pPr algn="ctr" rtl="0"/>
            <a:r>
              <a:rPr lang="es-ES" sz="3800" dirty="0"/>
              <a:t>Modelo de mitigación de la presión temporales. </a:t>
            </a:r>
            <a:r>
              <a:rPr lang="es-ES" sz="3800" dirty="0" err="1"/>
              <a:t>Goldsby</a:t>
            </a:r>
            <a:r>
              <a:rPr lang="es-ES" sz="3800" dirty="0"/>
              <a:t> et al. (2020). US</a:t>
            </a: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29</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1567294" y="1447123"/>
            <a:ext cx="9907398" cy="4801314"/>
          </a:xfrm>
          <a:prstGeom prst="rect">
            <a:avLst/>
          </a:prstGeom>
          <a:noFill/>
        </p:spPr>
        <p:txBody>
          <a:bodyPr wrap="square" lIns="91440" tIns="45720" rIns="91440" bIns="45720" anchor="t">
            <a:spAutoFit/>
          </a:bodyPr>
          <a:lstStyle/>
          <a:p>
            <a:pPr algn="l"/>
            <a:r>
              <a:rPr lang="es-ES" sz="1800" b="0" i="0" u="none" strike="noStrike" baseline="0" dirty="0">
                <a:latin typeface="Arial"/>
                <a:cs typeface="Arial"/>
              </a:rPr>
              <a:t>Suzanne, la </a:t>
            </a:r>
            <a:r>
              <a:rPr lang="es-ES" dirty="0">
                <a:latin typeface="Arial"/>
                <a:cs typeface="Arial"/>
              </a:rPr>
              <a:t>supervisora</a:t>
            </a:r>
            <a:r>
              <a:rPr lang="es-ES" sz="1800" b="0" i="0" u="none" strike="noStrike" baseline="0" dirty="0">
                <a:latin typeface="Arial"/>
                <a:cs typeface="Arial"/>
              </a:rPr>
              <a:t> de enfermería de la unidad, al oír la conmoción, entró en la habitación y encontró a la paciente llorando, a una familia alterada que caminaba de un lado a otro y a Tina corriendo por el pasillo. Suzanne aseguró a la familia que ayudaría a abordar el problema de inmediato. Suzanne no estaba contenta con la interacción de Tina con la familia, pero desafortunadamente los escenarios de esta naturaleza </a:t>
            </a:r>
            <a:r>
              <a:rPr lang="es-ES" sz="1800" b="1" i="0" u="none" strike="noStrike" baseline="0" dirty="0">
                <a:latin typeface="Arial"/>
                <a:cs typeface="Arial"/>
              </a:rPr>
              <a:t>no eran poco comunes en su unidad</a:t>
            </a:r>
            <a:r>
              <a:rPr lang="es-ES" sz="1800" b="0" i="0" u="none" strike="noStrike" baseline="0" dirty="0">
                <a:latin typeface="Arial"/>
                <a:cs typeface="Arial"/>
              </a:rPr>
              <a:t>. Suzanne decide utilizar un diálogo interno constructivo para mejorar su interacción con el paciente angustiado y los miembros de la familia, así como con Tina, que parecía estar en modo de crisis. Se dice a sí misma: "Me he enfrentado a problemas similares en el pasado y el estrés en mi unidad se ha reducido". “Me imagino de una manera tranquila escuchando al paciente y la familia y brindando atención individualizada”. También abordó las preocupaciones de Tina sobre sus desafíos y le ofrece ayuda oportuna, aliento y dirección útil y deliberada. También visualiza que una reunión posterior con Tina saldrá bien y se irá con la sensación de que puede abordar su próximo turno de manera positiva. se dice a sí misma que está en este puesto por cómo ha manejado situaciones similares. Suzanne se recuerda a sí misma que, aunque su unidad está a punto de quedarse sin personal, acaba de contratar a una nueva enfermera. Esa contratación seguramente ayudará a repartir algunas de las funciones entre Luego, Suzanne regresa con el paciente que tenía dolor para verificar su estado.</a:t>
            </a:r>
            <a:endParaRPr lang="es-ES" sz="2000" dirty="0">
              <a:latin typeface="Arial"/>
              <a:cs typeface="Arial"/>
            </a:endParaRPr>
          </a:p>
        </p:txBody>
      </p:sp>
      <p:sp>
        <p:nvSpPr>
          <p:cNvPr id="10" name="Marcador de pie de página 4">
            <a:extLst>
              <a:ext uri="{FF2B5EF4-FFF2-40B4-BE49-F238E27FC236}">
                <a16:creationId xmlns:a16="http://schemas.microsoft.com/office/drawing/2014/main" xmlns="" id="{C944FEA7-6AFD-40B0-845E-7EF3B569B683}"/>
              </a:ext>
            </a:extLst>
          </p:cNvPr>
          <p:cNvSpPr txBox="1">
            <a:spLocks/>
          </p:cNvSpPr>
          <p:nvPr/>
        </p:nvSpPr>
        <p:spPr>
          <a:xfrm>
            <a:off x="3078480" y="6356350"/>
            <a:ext cx="5196840" cy="365125"/>
          </a:xfrm>
          <a:prstGeom prst="rect">
            <a:avLst/>
          </a:prstGeom>
        </p:spPr>
        <p:txBody>
          <a:bodyPr vert="horz" lIns="91440" tIns="45720" rIns="91440" bIns="45720" rtlCol="0" anchor="ctr">
            <a:noAutofit/>
          </a:bodyPr>
          <a:lstStyle>
            <a:defPPr rtl="0">
              <a:defRPr lang="es-ES"/>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800" dirty="0"/>
              <a:t>Dirección en enfermería</a:t>
            </a:r>
          </a:p>
        </p:txBody>
      </p:sp>
    </p:spTree>
    <p:extLst>
      <p:ext uri="{BB962C8B-B14F-4D97-AF65-F5344CB8AC3E}">
        <p14:creationId xmlns:p14="http://schemas.microsoft.com/office/powerpoint/2010/main" val="66402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43047E-FBFD-4F79-BCA5-10E69740F030}"/>
              </a:ext>
            </a:extLst>
          </p:cNvPr>
          <p:cNvSpPr>
            <a:spLocks noGrp="1"/>
          </p:cNvSpPr>
          <p:nvPr>
            <p:ph type="title"/>
          </p:nvPr>
        </p:nvSpPr>
        <p:spPr>
          <a:xfrm>
            <a:off x="381000" y="157902"/>
            <a:ext cx="10862701" cy="1325563"/>
          </a:xfrm>
        </p:spPr>
        <p:txBody>
          <a:bodyPr rtlCol="0" anchor="b">
            <a:normAutofit/>
          </a:bodyPr>
          <a:lstStyle/>
          <a:p>
            <a:pPr algn="ctr" rtl="0"/>
            <a:r>
              <a:rPr lang="es-ES" sz="6000" dirty="0"/>
              <a:t>DIRECCIÓN Y LIDERAZGO </a:t>
            </a:r>
          </a:p>
        </p:txBody>
      </p:sp>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12" name="Marcador de contenido 3">
            <a:extLst>
              <a:ext uri="{FF2B5EF4-FFF2-40B4-BE49-F238E27FC236}">
                <a16:creationId xmlns:a16="http://schemas.microsoft.com/office/drawing/2014/main" xmlns="" id="{E3BEF5B6-B85B-42F5-94EE-EB5CF9934A04}"/>
              </a:ext>
            </a:extLst>
          </p:cNvPr>
          <p:cNvSpPr>
            <a:spLocks noGrp="1"/>
          </p:cNvSpPr>
          <p:nvPr>
            <p:ph idx="10"/>
          </p:nvPr>
        </p:nvSpPr>
        <p:spPr>
          <a:xfrm>
            <a:off x="548621" y="1621976"/>
            <a:ext cx="4114800" cy="1540886"/>
          </a:xfrm>
        </p:spPr>
        <p:txBody>
          <a:bodyPr vert="horz" lIns="91440" tIns="45720" rIns="91440" bIns="45720" rtlCol="0">
            <a:normAutofit/>
          </a:bodyPr>
          <a:lstStyle/>
          <a:p>
            <a:pPr algn="just" rtl="0">
              <a:lnSpc>
                <a:spcPct val="150000"/>
              </a:lnSpc>
            </a:pPr>
            <a:r>
              <a:rPr lang="es-ES" dirty="0">
                <a:latin typeface="Arial" panose="020B0604020202020204" pitchFamily="34" charset="0"/>
                <a:cs typeface="Arial" panose="020B0604020202020204" pitchFamily="34" charset="0"/>
              </a:rPr>
              <a:t>Inicio, ejecución y mantenimiento del plan para llegar a alcanzar los objetivos propuestos.</a:t>
            </a:r>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3</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8" name="Marcador de contenido 3">
            <a:extLst>
              <a:ext uri="{FF2B5EF4-FFF2-40B4-BE49-F238E27FC236}">
                <a16:creationId xmlns:a16="http://schemas.microsoft.com/office/drawing/2014/main" xmlns="" id="{83BAB4B3-24F5-494C-AA21-8095F067DE89}"/>
              </a:ext>
            </a:extLst>
          </p:cNvPr>
          <p:cNvSpPr txBox="1">
            <a:spLocks/>
          </p:cNvSpPr>
          <p:nvPr/>
        </p:nvSpPr>
        <p:spPr>
          <a:xfrm>
            <a:off x="6324601" y="1656668"/>
            <a:ext cx="5419605" cy="154088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pPr>
            <a:r>
              <a:rPr lang="es-ES" dirty="0">
                <a:latin typeface="Arial" panose="020B0604020202020204" pitchFamily="34" charset="0"/>
                <a:cs typeface="Arial" panose="020B0604020202020204" pitchFamily="34" charset="0"/>
              </a:rPr>
              <a:t>Conjunto de habilidades gerenciales </a:t>
            </a:r>
            <a:r>
              <a:rPr lang="es-ES" b="1" dirty="0">
                <a:latin typeface="Arial" panose="020B0604020202020204" pitchFamily="34" charset="0"/>
                <a:cs typeface="Arial" panose="020B0604020202020204" pitchFamily="34" charset="0"/>
              </a:rPr>
              <a:t>(directivas) </a:t>
            </a:r>
            <a:r>
              <a:rPr lang="es-ES" dirty="0">
                <a:latin typeface="Arial" panose="020B0604020202020204" pitchFamily="34" charset="0"/>
                <a:cs typeface="Arial" panose="020B0604020202020204" pitchFamily="34" charset="0"/>
              </a:rPr>
              <a:t>orientados al logro de estos objetivos. </a:t>
            </a:r>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15" name="CuadroTexto 14">
            <a:extLst>
              <a:ext uri="{FF2B5EF4-FFF2-40B4-BE49-F238E27FC236}">
                <a16:creationId xmlns:a16="http://schemas.microsoft.com/office/drawing/2014/main" xmlns="" id="{E26C9EF8-C4D4-4082-8A18-62118249E7E3}"/>
              </a:ext>
            </a:extLst>
          </p:cNvPr>
          <p:cNvSpPr txBox="1"/>
          <p:nvPr/>
        </p:nvSpPr>
        <p:spPr>
          <a:xfrm>
            <a:off x="594006" y="3447761"/>
            <a:ext cx="11216993" cy="2185214"/>
          </a:xfrm>
          <a:prstGeom prst="rect">
            <a:avLst/>
          </a:prstGeom>
          <a:noFill/>
        </p:spPr>
        <p:txBody>
          <a:bodyPr wrap="square" lIns="91440" tIns="45720" rIns="91440" bIns="45720" anchor="t">
            <a:spAutoFit/>
          </a:bodyPr>
          <a:lstStyle/>
          <a:p>
            <a:pPr algn="ctr">
              <a:lnSpc>
                <a:spcPct val="170000"/>
              </a:lnSpc>
            </a:pPr>
            <a:r>
              <a:rPr lang="es-ES" sz="2000" b="1" dirty="0">
                <a:latin typeface="Arial"/>
                <a:cs typeface="Arial"/>
              </a:rPr>
              <a:t>Personales</a:t>
            </a:r>
            <a:r>
              <a:rPr lang="es-ES" sz="2000" dirty="0">
                <a:latin typeface="Arial"/>
                <a:cs typeface="Arial"/>
              </a:rPr>
              <a:t>: Comportamiento en función de la personalidad, experiencias, cualificación, situación e influencia ejercida en el desempeño de la tarea. Individual y colectiva. </a:t>
            </a:r>
            <a:endParaRPr lang="es-ES" sz="2000" dirty="0">
              <a:latin typeface="Arial" panose="020B0604020202020204" pitchFamily="34" charset="0"/>
              <a:cs typeface="Arial" panose="020B0604020202020204" pitchFamily="34" charset="0"/>
            </a:endParaRPr>
          </a:p>
          <a:p>
            <a:pPr algn="ctr">
              <a:lnSpc>
                <a:spcPct val="170000"/>
              </a:lnSpc>
            </a:pPr>
            <a:r>
              <a:rPr lang="es-ES" sz="2000" b="1" dirty="0">
                <a:latin typeface="Arial" panose="020B0604020202020204" pitchFamily="34" charset="0"/>
                <a:cs typeface="Arial" panose="020B0604020202020204" pitchFamily="34" charset="0"/>
              </a:rPr>
              <a:t>Proceso administrativo</a:t>
            </a:r>
            <a:r>
              <a:rPr lang="es-ES" sz="2000" dirty="0">
                <a:latin typeface="Arial" panose="020B0604020202020204" pitchFamily="34" charset="0"/>
                <a:cs typeface="Arial" panose="020B0604020202020204" pitchFamily="34" charset="0"/>
              </a:rPr>
              <a:t>: Coordinación, delegación, comunicación, adiestramiento y motivación extrínseca.</a:t>
            </a:r>
          </a:p>
        </p:txBody>
      </p:sp>
      <p:sp>
        <p:nvSpPr>
          <p:cNvPr id="17" name="CuadroTexto 16">
            <a:extLst>
              <a:ext uri="{FF2B5EF4-FFF2-40B4-BE49-F238E27FC236}">
                <a16:creationId xmlns:a16="http://schemas.microsoft.com/office/drawing/2014/main" xmlns="" id="{67CDB6E0-B152-4A15-8CD6-640C8EED1B55}"/>
              </a:ext>
            </a:extLst>
          </p:cNvPr>
          <p:cNvSpPr txBox="1"/>
          <p:nvPr/>
        </p:nvSpPr>
        <p:spPr>
          <a:xfrm>
            <a:off x="6888480" y="6354246"/>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(Souza et al., 2013, Martínez et al., 2020)</a:t>
            </a:r>
            <a:endParaRPr lang="es-ES" dirty="0"/>
          </a:p>
        </p:txBody>
      </p:sp>
      <p:sp>
        <p:nvSpPr>
          <p:cNvPr id="16" name="Flecha: a la izquierda y derecha 15">
            <a:extLst>
              <a:ext uri="{FF2B5EF4-FFF2-40B4-BE49-F238E27FC236}">
                <a16:creationId xmlns:a16="http://schemas.microsoft.com/office/drawing/2014/main" xmlns="" id="{3B362B6F-5C69-4BFE-8444-A5F769E025F5}"/>
              </a:ext>
            </a:extLst>
          </p:cNvPr>
          <p:cNvSpPr/>
          <p:nvPr/>
        </p:nvSpPr>
        <p:spPr>
          <a:xfrm>
            <a:off x="4724380" y="2000391"/>
            <a:ext cx="1539633" cy="6698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Globo: flecha derecha 8">
            <a:extLst>
              <a:ext uri="{FF2B5EF4-FFF2-40B4-BE49-F238E27FC236}">
                <a16:creationId xmlns:a16="http://schemas.microsoft.com/office/drawing/2014/main" xmlns="" id="{F0D2F729-F13E-4A69-A22E-7668FCB599E6}"/>
              </a:ext>
            </a:extLst>
          </p:cNvPr>
          <p:cNvSpPr/>
          <p:nvPr/>
        </p:nvSpPr>
        <p:spPr>
          <a:xfrm rot="5400000">
            <a:off x="4951761" y="2054734"/>
            <a:ext cx="1066384" cy="917294"/>
          </a:xfrm>
          <a:prstGeom prst="rightArrowCallout">
            <a:avLst>
              <a:gd name="adj1" fmla="val 28323"/>
              <a:gd name="adj2" fmla="val 26661"/>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CuadroTexto 13">
            <a:extLst>
              <a:ext uri="{FF2B5EF4-FFF2-40B4-BE49-F238E27FC236}">
                <a16:creationId xmlns:a16="http://schemas.microsoft.com/office/drawing/2014/main" xmlns="" id="{B5540B84-2361-4C4B-805E-1025A25B1328}"/>
              </a:ext>
            </a:extLst>
          </p:cNvPr>
          <p:cNvSpPr txBox="1"/>
          <p:nvPr/>
        </p:nvSpPr>
        <p:spPr>
          <a:xfrm>
            <a:off x="2238833" y="2952280"/>
            <a:ext cx="6492240" cy="543162"/>
          </a:xfrm>
          <a:prstGeom prst="rect">
            <a:avLst/>
          </a:prstGeom>
          <a:noFill/>
        </p:spPr>
        <p:txBody>
          <a:bodyPr wrap="square">
            <a:spAutoFit/>
          </a:bodyPr>
          <a:lstStyle/>
          <a:p>
            <a:pPr algn="ctr">
              <a:lnSpc>
                <a:spcPct val="170000"/>
              </a:lnSpc>
            </a:pPr>
            <a:r>
              <a:rPr lang="es-ES" sz="2000" b="1" dirty="0">
                <a:latin typeface="Arial" panose="020B0604020202020204" pitchFamily="34" charset="0"/>
                <a:cs typeface="Arial" panose="020B0604020202020204" pitchFamily="34" charset="0"/>
              </a:rPr>
              <a:t>FACTORES</a:t>
            </a:r>
          </a:p>
        </p:txBody>
      </p:sp>
    </p:spTree>
    <p:extLst>
      <p:ext uri="{BB962C8B-B14F-4D97-AF65-F5344CB8AC3E}">
        <p14:creationId xmlns:p14="http://schemas.microsoft.com/office/powerpoint/2010/main" val="2582448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AF65A7-995A-9F45-891C-82D9B9D40801}"/>
              </a:ext>
            </a:extLst>
          </p:cNvPr>
          <p:cNvSpPr>
            <a:spLocks noGrp="1"/>
          </p:cNvSpPr>
          <p:nvPr>
            <p:ph type="title"/>
          </p:nvPr>
        </p:nvSpPr>
        <p:spPr>
          <a:xfrm>
            <a:off x="1889961" y="1791018"/>
            <a:ext cx="8412079" cy="2810460"/>
          </a:xfrm>
        </p:spPr>
        <p:txBody>
          <a:bodyPr rtlCol="0">
            <a:noAutofit/>
          </a:bodyPr>
          <a:lstStyle/>
          <a:p>
            <a:pPr rtl="0"/>
            <a:r>
              <a:rPr lang="es-ES" sz="3600" dirty="0"/>
              <a:t>Ahora os toca. ¿Qué pensáis de esta situación y ten en cuenta que estrategias llevarías a cabo teniendo en cuenta la dirección, el liderazgo y la motivación?</a:t>
            </a:r>
          </a:p>
        </p:txBody>
      </p:sp>
      <p:sp>
        <p:nvSpPr>
          <p:cNvPr id="13" name="Marcador de texto 5">
            <a:extLst>
              <a:ext uri="{FF2B5EF4-FFF2-40B4-BE49-F238E27FC236}">
                <a16:creationId xmlns:a16="http://schemas.microsoft.com/office/drawing/2014/main" xmlns="" id="{6118A1B7-08BA-6B43-BBA8-952377DF944D}"/>
              </a:ext>
            </a:extLst>
          </p:cNvPr>
          <p:cNvSpPr>
            <a:spLocks noGrp="1"/>
          </p:cNvSpPr>
          <p:nvPr>
            <p:ph type="body" sz="quarter" idx="13"/>
          </p:nvPr>
        </p:nvSpPr>
        <p:spPr>
          <a:xfrm>
            <a:off x="1502619" y="543354"/>
            <a:ext cx="1364297" cy="1094521"/>
          </a:xfrm>
        </p:spPr>
        <p:txBody>
          <a:bodyPr rtlCol="0"/>
          <a:lstStyle/>
          <a:p>
            <a:pPr rtl="0"/>
            <a:r>
              <a:rPr lang="es-ES" dirty="0"/>
              <a:t>“</a:t>
            </a:r>
          </a:p>
        </p:txBody>
      </p:sp>
      <p:sp>
        <p:nvSpPr>
          <p:cNvPr id="14" name="Marcador de texto 7">
            <a:extLst>
              <a:ext uri="{FF2B5EF4-FFF2-40B4-BE49-F238E27FC236}">
                <a16:creationId xmlns:a16="http://schemas.microsoft.com/office/drawing/2014/main" xmlns="" id="{A1F17760-D90A-AB46-A4E0-31B2684E3F5E}"/>
              </a:ext>
            </a:extLst>
          </p:cNvPr>
          <p:cNvSpPr>
            <a:spLocks noGrp="1"/>
          </p:cNvSpPr>
          <p:nvPr>
            <p:ph type="body" sz="quarter" idx="15"/>
          </p:nvPr>
        </p:nvSpPr>
        <p:spPr>
          <a:xfrm>
            <a:off x="9420876" y="3426615"/>
            <a:ext cx="1364297" cy="1094521"/>
          </a:xfrm>
        </p:spPr>
        <p:txBody>
          <a:bodyPr rtlCol="0"/>
          <a:lstStyle/>
          <a:p>
            <a:pPr rtl="0"/>
            <a:r>
              <a:rPr lang="es-ES"/>
              <a:t>”</a:t>
            </a:r>
          </a:p>
        </p:txBody>
      </p:sp>
      <p:sp>
        <p:nvSpPr>
          <p:cNvPr id="3" name="Marcador de fecha 2">
            <a:extLst>
              <a:ext uri="{FF2B5EF4-FFF2-40B4-BE49-F238E27FC236}">
                <a16:creationId xmlns:a16="http://schemas.microsoft.com/office/drawing/2014/main" xmlns="" id="{8D3F7063-A64B-CB42-8BBF-BF52424269A8}"/>
              </a:ext>
            </a:extLst>
          </p:cNvPr>
          <p:cNvSpPr>
            <a:spLocks noGrp="1"/>
          </p:cNvSpPr>
          <p:nvPr>
            <p:ph type="dt" sz="half" idx="10"/>
          </p:nvPr>
        </p:nvSpPr>
        <p:spPr/>
        <p:txBody>
          <a:bodyPr rtlCol="0"/>
          <a:lstStyle/>
          <a:p>
            <a:pPr rtl="0"/>
            <a:fld id="{58157595-21E9-401D-827F-656A2355738B}" type="datetime1">
              <a:rPr lang="es-ES" smtClean="0"/>
              <a:t>11/03/2022</a:t>
            </a:fld>
            <a:endParaRPr lang="es-ES"/>
          </a:p>
        </p:txBody>
      </p:sp>
      <p:sp>
        <p:nvSpPr>
          <p:cNvPr id="5" name="Marcador de número de diapositiva 4">
            <a:extLst>
              <a:ext uri="{FF2B5EF4-FFF2-40B4-BE49-F238E27FC236}">
                <a16:creationId xmlns:a16="http://schemas.microsoft.com/office/drawing/2014/main" xmlns="" id="{7003A5E2-8F37-D546-BCD9-24A2037BB54D}"/>
              </a:ext>
            </a:extLst>
          </p:cNvPr>
          <p:cNvSpPr>
            <a:spLocks noGrp="1"/>
          </p:cNvSpPr>
          <p:nvPr>
            <p:ph type="sldNum" sz="quarter" idx="12"/>
          </p:nvPr>
        </p:nvSpPr>
        <p:spPr/>
        <p:txBody>
          <a:bodyPr rtlCol="0"/>
          <a:lstStyle/>
          <a:p>
            <a:pPr rtl="0"/>
            <a:fld id="{294A09A9-5501-47C1-A89A-A340965A2BE2}" type="slidenum">
              <a:rPr lang="es-ES" smtClean="0"/>
              <a:pPr rtl="0"/>
              <a:t>30</a:t>
            </a:fld>
            <a:endParaRPr lang="es-ES"/>
          </a:p>
        </p:txBody>
      </p:sp>
      <p:sp>
        <p:nvSpPr>
          <p:cNvPr id="6" name="Marcador de pie de página 4">
            <a:extLst>
              <a:ext uri="{FF2B5EF4-FFF2-40B4-BE49-F238E27FC236}">
                <a16:creationId xmlns:a16="http://schemas.microsoft.com/office/drawing/2014/main" xmlns="" id="{D6288A54-99F5-466F-885C-5F0E41194B43}"/>
              </a:ext>
            </a:extLst>
          </p:cNvPr>
          <p:cNvSpPr txBox="1">
            <a:spLocks/>
          </p:cNvSpPr>
          <p:nvPr/>
        </p:nvSpPr>
        <p:spPr>
          <a:xfrm>
            <a:off x="3078480" y="6356350"/>
            <a:ext cx="5196840" cy="365125"/>
          </a:xfrm>
          <a:prstGeom prst="rect">
            <a:avLst/>
          </a:prstGeom>
        </p:spPr>
        <p:txBody>
          <a:bodyPr vert="horz" lIns="91440" tIns="45720" rIns="91440" bIns="45720" rtlCol="0" anchor="ctr">
            <a:noAutofit/>
          </a:bodyPr>
          <a:lstStyle>
            <a:defPPr rtl="0">
              <a:defRPr lang="es-ES"/>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800" dirty="0">
                <a:solidFill>
                  <a:schemeClr val="bg1"/>
                </a:solidFill>
              </a:rPr>
              <a:t>Dirección en enfermería</a:t>
            </a:r>
          </a:p>
        </p:txBody>
      </p:sp>
    </p:spTree>
    <p:extLst>
      <p:ext uri="{BB962C8B-B14F-4D97-AF65-F5344CB8AC3E}">
        <p14:creationId xmlns:p14="http://schemas.microsoft.com/office/powerpoint/2010/main" val="387501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55E2E3E-148D-4BE4-88A4-447C4BC35E68}"/>
              </a:ext>
            </a:extLst>
          </p:cNvPr>
          <p:cNvSpPr>
            <a:spLocks noGrp="1"/>
          </p:cNvSpPr>
          <p:nvPr>
            <p:ph type="title"/>
          </p:nvPr>
        </p:nvSpPr>
        <p:spPr>
          <a:xfrm>
            <a:off x="938892" y="136525"/>
            <a:ext cx="9779183" cy="1325563"/>
          </a:xfrm>
        </p:spPr>
        <p:txBody>
          <a:bodyPr rtlCol="0" anchor="b">
            <a:normAutofit fontScale="90000"/>
          </a:bodyPr>
          <a:lstStyle/>
          <a:p>
            <a:pPr rtl="0"/>
            <a:r>
              <a:rPr lang="es-ES" dirty="0"/>
              <a:t>Modelo de mitigación de la presión temporales. </a:t>
            </a:r>
            <a:r>
              <a:rPr lang="es-ES" dirty="0" err="1"/>
              <a:t>Goldsby</a:t>
            </a:r>
            <a:r>
              <a:rPr lang="es-ES" dirty="0"/>
              <a:t> et al. (2020)</a:t>
            </a:r>
          </a:p>
        </p:txBody>
      </p:sp>
      <p:sp>
        <p:nvSpPr>
          <p:cNvPr id="4" name="Marcador de fecha 3">
            <a:extLst>
              <a:ext uri="{FF2B5EF4-FFF2-40B4-BE49-F238E27FC236}">
                <a16:creationId xmlns:a16="http://schemas.microsoft.com/office/drawing/2014/main" xmlns="" id="{374915C9-579A-6644-A782-7D56C8F5561E}"/>
              </a:ext>
            </a:extLst>
          </p:cNvPr>
          <p:cNvSpPr>
            <a:spLocks noGrp="1"/>
          </p:cNvSpPr>
          <p:nvPr>
            <p:ph type="dt" sz="half" idx="2"/>
          </p:nvPr>
        </p:nvSpPr>
        <p:spPr>
          <a:xfrm>
            <a:off x="381000" y="6356350"/>
            <a:ext cx="1701018" cy="365125"/>
          </a:xfrm>
        </p:spPr>
        <p:txBody>
          <a:bodyPr rtlCol="0" anchor="ctr">
            <a:normAutofit/>
          </a:bodyPr>
          <a:lstStyle/>
          <a:p>
            <a:pPr rtl="0">
              <a:spcAft>
                <a:spcPts val="600"/>
              </a:spcAft>
            </a:pPr>
            <a:fld id="{D7B205E7-ADB3-471D-905D-9D24AB5EDCF8}" type="datetime1">
              <a:rPr lang="es-ES" smtClean="0"/>
              <a:pPr rtl="0">
                <a:spcAft>
                  <a:spcPts val="600"/>
                </a:spcAft>
              </a:pPr>
              <a:t>11/03/2022</a:t>
            </a:fld>
            <a:endParaRPr lang="es-ES"/>
          </a:p>
        </p:txBody>
      </p:sp>
      <p:sp>
        <p:nvSpPr>
          <p:cNvPr id="6" name="Marcador de número de diapositiva 5">
            <a:extLst>
              <a:ext uri="{FF2B5EF4-FFF2-40B4-BE49-F238E27FC236}">
                <a16:creationId xmlns:a16="http://schemas.microsoft.com/office/drawing/2014/main" xmlns="" id="{280037C3-0E79-CD4B-92A9-5B5F9E74A60B}"/>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31</a:t>
            </a:fld>
            <a:endParaRPr lang="es-ES"/>
          </a:p>
        </p:txBody>
      </p:sp>
      <p:sp>
        <p:nvSpPr>
          <p:cNvPr id="9" name="CuadroTexto 8">
            <a:extLst>
              <a:ext uri="{FF2B5EF4-FFF2-40B4-BE49-F238E27FC236}">
                <a16:creationId xmlns:a16="http://schemas.microsoft.com/office/drawing/2014/main" xmlns="" id="{A6C5C4ED-A9D7-4C35-9A99-095ACBE50723}"/>
              </a:ext>
            </a:extLst>
          </p:cNvPr>
          <p:cNvSpPr txBox="1"/>
          <p:nvPr/>
        </p:nvSpPr>
        <p:spPr>
          <a:xfrm>
            <a:off x="815340" y="1505396"/>
            <a:ext cx="10561320" cy="4278094"/>
          </a:xfrm>
          <a:prstGeom prst="rect">
            <a:avLst/>
          </a:prstGeom>
          <a:noFill/>
        </p:spPr>
        <p:txBody>
          <a:bodyPr wrap="square">
            <a:spAutoFit/>
          </a:bodyPr>
          <a:lstStyle/>
          <a:p>
            <a:r>
              <a:rPr lang="es-ES" sz="2400" dirty="0">
                <a:latin typeface="Times New Roman" panose="02020603050405020304" pitchFamily="18" charset="0"/>
              </a:rPr>
              <a:t>La toma de decisiones por parte de las enfermeras se complica por el estrés, el caos y las exigencias desafiantes del trabajo.</a:t>
            </a:r>
          </a:p>
          <a:p>
            <a:endParaRPr lang="es-ES" sz="2400" dirty="0">
              <a:latin typeface="Times New Roman" panose="02020603050405020304" pitchFamily="18" charset="0"/>
            </a:endParaRPr>
          </a:p>
          <a:p>
            <a:pPr marL="342900" indent="-342900">
              <a:buAutoNum type="arabicPeriod"/>
            </a:pPr>
            <a:r>
              <a:rPr lang="es-ES" sz="2000" b="0" i="0" u="none" strike="noStrike" baseline="0" dirty="0">
                <a:latin typeface="Arial" panose="020B0604020202020204" pitchFamily="34" charset="0"/>
              </a:rPr>
              <a:t>Nunca confiar únicamente en su memoria y en su lugar referirse a recordatorios y listas</a:t>
            </a:r>
            <a:endParaRPr lang="es-ES" sz="2000" dirty="0">
              <a:latin typeface="Times New Roman" panose="02020603050405020304" pitchFamily="18" charset="0"/>
            </a:endParaRPr>
          </a:p>
          <a:p>
            <a:pPr marL="342900" indent="-342900">
              <a:buAutoNum type="arabicPeriod"/>
            </a:pPr>
            <a:r>
              <a:rPr lang="es-ES" sz="2000" b="0" i="0" u="none" strike="noStrike" baseline="0" dirty="0">
                <a:latin typeface="Arial" panose="020B0604020202020204" pitchFamily="34" charset="0"/>
              </a:rPr>
              <a:t>Realizar la tarea más importante lo más temprano posible. Horario y productividad.</a:t>
            </a:r>
          </a:p>
          <a:p>
            <a:pPr marL="342900" indent="-342900">
              <a:buAutoNum type="arabicPeriod"/>
            </a:pPr>
            <a:r>
              <a:rPr lang="es-ES" sz="2000" dirty="0">
                <a:latin typeface="Arial" panose="020B0604020202020204" pitchFamily="34" charset="0"/>
              </a:rPr>
              <a:t>Multitarea al mínimo.</a:t>
            </a:r>
          </a:p>
          <a:p>
            <a:pPr marL="342900" indent="-342900">
              <a:buAutoNum type="arabicPeriod"/>
            </a:pPr>
            <a:r>
              <a:rPr lang="es-ES" sz="2000" dirty="0">
                <a:latin typeface="Arial" panose="020B0604020202020204" pitchFamily="34" charset="0"/>
              </a:rPr>
              <a:t>Horarios fijos de correos y registros.</a:t>
            </a:r>
          </a:p>
          <a:p>
            <a:pPr marL="342900" indent="-342900">
              <a:buAutoNum type="arabicPeriod"/>
            </a:pPr>
            <a:r>
              <a:rPr lang="es-ES" sz="2000" dirty="0">
                <a:latin typeface="Arial" panose="020B0604020202020204" pitchFamily="34" charset="0"/>
              </a:rPr>
              <a:t>Área de trabajo organizada</a:t>
            </a:r>
          </a:p>
          <a:p>
            <a:pPr marL="342900" indent="-342900">
              <a:buAutoNum type="arabicPeriod"/>
            </a:pPr>
            <a:r>
              <a:rPr lang="es-ES" sz="2000" dirty="0">
                <a:latin typeface="Arial" panose="020B0604020202020204" pitchFamily="34" charset="0"/>
              </a:rPr>
              <a:t>Descanso.</a:t>
            </a:r>
          </a:p>
          <a:p>
            <a:pPr marL="342900" indent="-342900">
              <a:buAutoNum type="arabicPeriod"/>
            </a:pPr>
            <a:r>
              <a:rPr lang="es-ES" sz="2000" dirty="0">
                <a:latin typeface="Arial" panose="020B0604020202020204" pitchFamily="34" charset="0"/>
              </a:rPr>
              <a:t>Autobservación y </a:t>
            </a:r>
            <a:r>
              <a:rPr lang="es-ES" sz="2000" dirty="0" err="1">
                <a:latin typeface="Arial" panose="020B0604020202020204" pitchFamily="34" charset="0"/>
              </a:rPr>
              <a:t>autoseñales</a:t>
            </a:r>
            <a:endParaRPr lang="es-ES" sz="2000" dirty="0">
              <a:latin typeface="Arial" panose="020B0604020202020204" pitchFamily="34" charset="0"/>
            </a:endParaRPr>
          </a:p>
          <a:p>
            <a:pPr marL="342900" indent="-342900">
              <a:buAutoNum type="arabicPeriod"/>
            </a:pPr>
            <a:r>
              <a:rPr lang="es-ES" sz="2000" dirty="0">
                <a:latin typeface="Arial" panose="020B0604020202020204" pitchFamily="34" charset="0"/>
              </a:rPr>
              <a:t>Establecimiento de metas propias</a:t>
            </a:r>
          </a:p>
          <a:p>
            <a:pPr marL="342900" indent="-342900">
              <a:buAutoNum type="arabicPeriod"/>
            </a:pPr>
            <a:r>
              <a:rPr lang="es-ES" sz="2000" dirty="0" err="1">
                <a:latin typeface="Arial" panose="020B0604020202020204" pitchFamily="34" charset="0"/>
              </a:rPr>
              <a:t>Auoevaluación</a:t>
            </a:r>
            <a:r>
              <a:rPr lang="es-ES" sz="2000" dirty="0">
                <a:latin typeface="Arial" panose="020B0604020202020204" pitchFamily="34" charset="0"/>
              </a:rPr>
              <a:t> y autocorrección</a:t>
            </a:r>
          </a:p>
          <a:p>
            <a:pPr marL="342900" indent="-342900">
              <a:buAutoNum type="arabicPeriod"/>
            </a:pPr>
            <a:r>
              <a:rPr lang="es-ES" sz="2000" dirty="0">
                <a:latin typeface="Arial" panose="020B0604020202020204" pitchFamily="34" charset="0"/>
              </a:rPr>
              <a:t>Pensamiento positivo</a:t>
            </a:r>
            <a:endParaRPr lang="es-ES" sz="2000" dirty="0"/>
          </a:p>
        </p:txBody>
      </p:sp>
      <p:sp>
        <p:nvSpPr>
          <p:cNvPr id="10" name="Marcador de pie de página 4">
            <a:extLst>
              <a:ext uri="{FF2B5EF4-FFF2-40B4-BE49-F238E27FC236}">
                <a16:creationId xmlns:a16="http://schemas.microsoft.com/office/drawing/2014/main" xmlns="" id="{C944FEA7-6AFD-40B0-845E-7EF3B569B683}"/>
              </a:ext>
            </a:extLst>
          </p:cNvPr>
          <p:cNvSpPr txBox="1">
            <a:spLocks/>
          </p:cNvSpPr>
          <p:nvPr/>
        </p:nvSpPr>
        <p:spPr>
          <a:xfrm>
            <a:off x="3078480" y="6356350"/>
            <a:ext cx="5196840" cy="365125"/>
          </a:xfrm>
          <a:prstGeom prst="rect">
            <a:avLst/>
          </a:prstGeom>
        </p:spPr>
        <p:txBody>
          <a:bodyPr vert="horz" lIns="91440" tIns="45720" rIns="91440" bIns="45720" rtlCol="0" anchor="ctr">
            <a:noAutofit/>
          </a:bodyPr>
          <a:lstStyle>
            <a:defPPr rtl="0">
              <a:defRPr lang="es-ES"/>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800" dirty="0"/>
              <a:t>Dirección en enfermería</a:t>
            </a:r>
          </a:p>
        </p:txBody>
      </p:sp>
      <p:sp>
        <p:nvSpPr>
          <p:cNvPr id="11" name="CuadroTexto 10">
            <a:extLst>
              <a:ext uri="{FF2B5EF4-FFF2-40B4-BE49-F238E27FC236}">
                <a16:creationId xmlns:a16="http://schemas.microsoft.com/office/drawing/2014/main" xmlns="" id="{11DDF4A6-7CC2-4C21-9C79-3D745D9976E0}"/>
              </a:ext>
            </a:extLst>
          </p:cNvPr>
          <p:cNvSpPr txBox="1"/>
          <p:nvPr/>
        </p:nvSpPr>
        <p:spPr>
          <a:xfrm>
            <a:off x="4886137" y="5700588"/>
            <a:ext cx="6096000" cy="369332"/>
          </a:xfrm>
          <a:prstGeom prst="rect">
            <a:avLst/>
          </a:prstGeom>
          <a:noFill/>
        </p:spPr>
        <p:txBody>
          <a:bodyPr wrap="square">
            <a:spAutoFit/>
          </a:bodyPr>
          <a:lstStyle/>
          <a:p>
            <a:pPr algn="ctr"/>
            <a:r>
              <a:rPr lang="es-ES" b="1" dirty="0">
                <a:latin typeface="Arial" panose="020B0604020202020204" pitchFamily="34" charset="0"/>
              </a:rPr>
              <a:t>A</a:t>
            </a:r>
            <a:r>
              <a:rPr lang="es-ES" sz="1800" b="1" i="0" u="none" strike="noStrike" baseline="0" dirty="0">
                <a:latin typeface="Arial" panose="020B0604020202020204" pitchFamily="34" charset="0"/>
              </a:rPr>
              <a:t>utoliderazgo enfermera</a:t>
            </a:r>
            <a:endParaRPr lang="es-ES" b="1" dirty="0"/>
          </a:p>
        </p:txBody>
      </p:sp>
    </p:spTree>
    <p:extLst>
      <p:ext uri="{BB962C8B-B14F-4D97-AF65-F5344CB8AC3E}">
        <p14:creationId xmlns:p14="http://schemas.microsoft.com/office/powerpoint/2010/main" val="113462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43047E-FBFD-4F79-BCA5-10E69740F030}"/>
              </a:ext>
            </a:extLst>
          </p:cNvPr>
          <p:cNvSpPr>
            <a:spLocks noGrp="1"/>
          </p:cNvSpPr>
          <p:nvPr>
            <p:ph type="title"/>
          </p:nvPr>
        </p:nvSpPr>
        <p:spPr>
          <a:xfrm>
            <a:off x="-65913" y="362611"/>
            <a:ext cx="11525534" cy="872593"/>
          </a:xfrm>
        </p:spPr>
        <p:txBody>
          <a:bodyPr rtlCol="0" anchor="b">
            <a:normAutofit/>
          </a:bodyPr>
          <a:lstStyle/>
          <a:p>
            <a:pPr algn="ctr" rtl="0"/>
            <a:r>
              <a:rPr lang="es-ES" dirty="0"/>
              <a:t>Competencias profesionales</a:t>
            </a:r>
          </a:p>
        </p:txBody>
      </p:sp>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32</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3457450" y="6415147"/>
            <a:ext cx="5196840" cy="365125"/>
          </a:xfrm>
        </p:spPr>
        <p:txBody>
          <a:bodyPr rtlCol="0"/>
          <a:lstStyle/>
          <a:p>
            <a:pPr rtl="0"/>
            <a:r>
              <a:rPr lang="es-ES" sz="1800" dirty="0"/>
              <a:t>Dirección en enfermería</a:t>
            </a:r>
          </a:p>
        </p:txBody>
      </p:sp>
      <p:sp>
        <p:nvSpPr>
          <p:cNvPr id="15" name="CuadroTexto 14">
            <a:extLst>
              <a:ext uri="{FF2B5EF4-FFF2-40B4-BE49-F238E27FC236}">
                <a16:creationId xmlns:a16="http://schemas.microsoft.com/office/drawing/2014/main" xmlns="" id="{E26C9EF8-C4D4-4082-8A18-62118249E7E3}"/>
              </a:ext>
            </a:extLst>
          </p:cNvPr>
          <p:cNvSpPr txBox="1"/>
          <p:nvPr/>
        </p:nvSpPr>
        <p:spPr>
          <a:xfrm>
            <a:off x="594006" y="1154626"/>
            <a:ext cx="11216993" cy="543162"/>
          </a:xfrm>
          <a:prstGeom prst="rect">
            <a:avLst/>
          </a:prstGeom>
          <a:noFill/>
        </p:spPr>
        <p:txBody>
          <a:bodyPr wrap="square">
            <a:spAutoFit/>
          </a:bodyPr>
          <a:lstStyle/>
          <a:p>
            <a:pPr algn="ctr">
              <a:lnSpc>
                <a:spcPct val="170000"/>
              </a:lnSpc>
            </a:pPr>
            <a:r>
              <a:rPr lang="es-ES" sz="2000" dirty="0">
                <a:latin typeface="Arial" panose="020B0604020202020204" pitchFamily="34" charset="0"/>
                <a:cs typeface="Arial" panose="020B0604020202020204" pitchFamily="34" charset="0"/>
              </a:rPr>
              <a:t>Adquisición de  habilidades para el desempeño de una profesión regulada.</a:t>
            </a:r>
          </a:p>
        </p:txBody>
      </p:sp>
      <p:sp>
        <p:nvSpPr>
          <p:cNvPr id="9" name="CuadroTexto 8">
            <a:extLst>
              <a:ext uri="{FF2B5EF4-FFF2-40B4-BE49-F238E27FC236}">
                <a16:creationId xmlns:a16="http://schemas.microsoft.com/office/drawing/2014/main" xmlns="" id="{73ED49F8-540A-4AB4-A115-F43DE01AE356}"/>
              </a:ext>
            </a:extLst>
          </p:cNvPr>
          <p:cNvSpPr txBox="1"/>
          <p:nvPr/>
        </p:nvSpPr>
        <p:spPr>
          <a:xfrm>
            <a:off x="481880" y="1987058"/>
            <a:ext cx="10503254" cy="3170099"/>
          </a:xfrm>
          <a:prstGeom prst="rect">
            <a:avLst/>
          </a:prstGeom>
          <a:noFill/>
        </p:spPr>
        <p:txBody>
          <a:bodyPr wrap="square">
            <a:spAutoFit/>
          </a:bodyPr>
          <a:lstStyle/>
          <a:p>
            <a:pPr algn="just"/>
            <a:r>
              <a:rPr lang="es-ES" sz="2000" b="1" i="0" dirty="0">
                <a:effectLst/>
                <a:latin typeface="Arial" panose="020B0604020202020204" pitchFamily="34" charset="0"/>
                <a:cs typeface="Arial" panose="020B0604020202020204" pitchFamily="34" charset="0"/>
              </a:rPr>
              <a:t>Titulación profesional</a:t>
            </a:r>
          </a:p>
          <a:p>
            <a:pPr algn="just"/>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REAL DECRETO 1393/2007, de 29 de octubre, por el que se establece la ordenación de las enseñanzas universitarias oficiales</a:t>
            </a:r>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ORDEN CIN/2134/2008, de 3 de julio, por la que se establecen los requisitos para la verificación de los títulos universitarios oficiales que habiliten para el ejercicio de la profesión de Enfermero</a:t>
            </a:r>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Real Decreto 450/2005, de 22 de abril, sobre Especialidades de Enfermería</a:t>
            </a:r>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b="0" i="0" dirty="0">
                <a:effectLst/>
                <a:latin typeface="Arial" panose="020B0604020202020204" pitchFamily="34" charset="0"/>
                <a:cs typeface="Arial" panose="020B0604020202020204" pitchFamily="34" charset="0"/>
              </a:rPr>
              <a:t>REAL DECRETO 56/2005, de 21 de enero, por el que se regulan los estudios universitarios oficiales de Postgrado.</a:t>
            </a:r>
          </a:p>
        </p:txBody>
      </p:sp>
      <p:sp>
        <p:nvSpPr>
          <p:cNvPr id="12" name="CuadroTexto 11">
            <a:extLst>
              <a:ext uri="{FF2B5EF4-FFF2-40B4-BE49-F238E27FC236}">
                <a16:creationId xmlns:a16="http://schemas.microsoft.com/office/drawing/2014/main" xmlns="" id="{796E173A-5232-42B5-B865-56613A7EFF0C}"/>
              </a:ext>
            </a:extLst>
          </p:cNvPr>
          <p:cNvSpPr txBox="1"/>
          <p:nvPr/>
        </p:nvSpPr>
        <p:spPr>
          <a:xfrm>
            <a:off x="4886137" y="5120643"/>
            <a:ext cx="6096000" cy="1200329"/>
          </a:xfrm>
          <a:prstGeom prst="rect">
            <a:avLst/>
          </a:prstGeom>
          <a:noFill/>
        </p:spPr>
        <p:txBody>
          <a:bodyPr wrap="square">
            <a:spAutoFit/>
          </a:bodyPr>
          <a:lstStyle/>
          <a:p>
            <a:r>
              <a:rPr lang="es-ES" b="0" i="0" dirty="0">
                <a:solidFill>
                  <a:srgbClr val="222222"/>
                </a:solidFill>
                <a:effectLst/>
                <a:latin typeface="Arial" panose="020B0604020202020204" pitchFamily="34" charset="0"/>
              </a:rPr>
              <a:t>González, A. B., López, R. L., </a:t>
            </a:r>
            <a:r>
              <a:rPr lang="es-ES" b="0" i="0" dirty="0" err="1">
                <a:solidFill>
                  <a:srgbClr val="222222"/>
                </a:solidFill>
                <a:effectLst/>
                <a:latin typeface="Arial" panose="020B0604020202020204" pitchFamily="34" charset="0"/>
              </a:rPr>
              <a:t>Orts</a:t>
            </a:r>
            <a:r>
              <a:rPr lang="es-ES" b="0" i="0" dirty="0">
                <a:solidFill>
                  <a:srgbClr val="222222"/>
                </a:solidFill>
                <a:effectLst/>
                <a:latin typeface="Arial" panose="020B0604020202020204" pitchFamily="34" charset="0"/>
              </a:rPr>
              <a:t>, L. M. P., &amp; Rosa, M. (2009). El mapa de competencias para directivos de enfermería como herramientas de gestión y evaluación. </a:t>
            </a:r>
            <a:r>
              <a:rPr lang="es-ES" b="0" i="1" dirty="0" err="1">
                <a:solidFill>
                  <a:srgbClr val="222222"/>
                </a:solidFill>
                <a:effectLst/>
                <a:latin typeface="Arial" panose="020B0604020202020204" pitchFamily="34" charset="0"/>
              </a:rPr>
              <a:t>Nursing</a:t>
            </a:r>
            <a:r>
              <a:rPr lang="es-ES" b="0" i="1" dirty="0">
                <a:solidFill>
                  <a:srgbClr val="222222"/>
                </a:solidFill>
                <a:effectLst/>
                <a:latin typeface="Arial" panose="020B0604020202020204" pitchFamily="34" charset="0"/>
              </a:rPr>
              <a:t> (Ed. española)</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27</a:t>
            </a:r>
            <a:r>
              <a:rPr lang="es-ES" b="0" i="0" dirty="0">
                <a:solidFill>
                  <a:srgbClr val="222222"/>
                </a:solidFill>
                <a:effectLst/>
                <a:latin typeface="Arial" panose="020B0604020202020204" pitchFamily="34" charset="0"/>
              </a:rPr>
              <a:t>(9), 62-66.</a:t>
            </a:r>
            <a:endParaRPr lang="es-ES" dirty="0"/>
          </a:p>
        </p:txBody>
      </p:sp>
    </p:spTree>
    <p:extLst>
      <p:ext uri="{BB962C8B-B14F-4D97-AF65-F5344CB8AC3E}">
        <p14:creationId xmlns:p14="http://schemas.microsoft.com/office/powerpoint/2010/main" val="172306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p:cNvPicPr>
            <a:picLocks noChangeAspect="1"/>
          </p:cNvPicPr>
          <p:nvPr/>
        </p:nvPicPr>
        <p:blipFill rotWithShape="1">
          <a:blip r:embed="rId2"/>
          <a:srcRect t="11765" b="26594"/>
          <a:stretch/>
        </p:blipFill>
        <p:spPr>
          <a:xfrm>
            <a:off x="457200" y="457200"/>
            <a:ext cx="11277600" cy="5943600"/>
          </a:xfrm>
          <a:prstGeom prst="rect">
            <a:avLst/>
          </a:prstGeom>
        </p:spPr>
      </p:pic>
      <p:sp>
        <p:nvSpPr>
          <p:cNvPr id="9" name="Rectángulo 8"/>
          <p:cNvSpPr/>
          <p:nvPr/>
        </p:nvSpPr>
        <p:spPr>
          <a:xfrm>
            <a:off x="7601803" y="456344"/>
            <a:ext cx="413338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a:solidFill>
                  <a:srgbClr val="222222"/>
                </a:solidFill>
                <a:latin typeface="Arial" panose="020B0604020202020204" pitchFamily="34" charset="0"/>
              </a:rPr>
              <a:t>González, López, </a:t>
            </a:r>
            <a:r>
              <a:rPr lang="es-ES" dirty="0" err="1">
                <a:solidFill>
                  <a:srgbClr val="222222"/>
                </a:solidFill>
                <a:latin typeface="Arial" panose="020B0604020202020204" pitchFamily="34" charset="0"/>
              </a:rPr>
              <a:t>Orts</a:t>
            </a:r>
            <a:r>
              <a:rPr lang="es-ES" dirty="0">
                <a:solidFill>
                  <a:srgbClr val="222222"/>
                </a:solidFill>
                <a:latin typeface="Arial" panose="020B0604020202020204" pitchFamily="34" charset="0"/>
              </a:rPr>
              <a:t>, &amp; Rosa (2009). </a:t>
            </a:r>
            <a:endParaRPr lang="en-GB" dirty="0"/>
          </a:p>
        </p:txBody>
      </p:sp>
    </p:spTree>
    <p:extLst>
      <p:ext uri="{BB962C8B-B14F-4D97-AF65-F5344CB8AC3E}">
        <p14:creationId xmlns:p14="http://schemas.microsoft.com/office/powerpoint/2010/main" val="874504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rotWithShape="1">
          <a:blip r:embed="rId2"/>
          <a:srcRect t="32804" b="12439"/>
          <a:stretch/>
        </p:blipFill>
        <p:spPr>
          <a:xfrm>
            <a:off x="457200" y="457200"/>
            <a:ext cx="11277600" cy="5943600"/>
          </a:xfrm>
          <a:prstGeom prst="rect">
            <a:avLst/>
          </a:prstGeom>
        </p:spPr>
      </p:pic>
      <p:sp>
        <p:nvSpPr>
          <p:cNvPr id="8" name="Rectángulo 7"/>
          <p:cNvSpPr/>
          <p:nvPr/>
        </p:nvSpPr>
        <p:spPr>
          <a:xfrm>
            <a:off x="7601803" y="456344"/>
            <a:ext cx="413338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a:solidFill>
                  <a:srgbClr val="222222"/>
                </a:solidFill>
                <a:latin typeface="Arial" panose="020B0604020202020204" pitchFamily="34" charset="0"/>
              </a:rPr>
              <a:t>González, López, </a:t>
            </a:r>
            <a:r>
              <a:rPr lang="es-ES" dirty="0" err="1">
                <a:solidFill>
                  <a:srgbClr val="222222"/>
                </a:solidFill>
                <a:latin typeface="Arial" panose="020B0604020202020204" pitchFamily="34" charset="0"/>
              </a:rPr>
              <a:t>Orts</a:t>
            </a:r>
            <a:r>
              <a:rPr lang="es-ES" dirty="0">
                <a:solidFill>
                  <a:srgbClr val="222222"/>
                </a:solidFill>
                <a:latin typeface="Arial" panose="020B0604020202020204" pitchFamily="34" charset="0"/>
              </a:rPr>
              <a:t>, &amp; Rosa (2009). </a:t>
            </a:r>
            <a:endParaRPr lang="en-GB" dirty="0"/>
          </a:p>
        </p:txBody>
      </p:sp>
    </p:spTree>
    <p:extLst>
      <p:ext uri="{BB962C8B-B14F-4D97-AF65-F5344CB8AC3E}">
        <p14:creationId xmlns:p14="http://schemas.microsoft.com/office/powerpoint/2010/main" val="2246657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stretch>
            <a:fillRect/>
          </a:stretch>
        </p:blipFill>
        <p:spPr>
          <a:xfrm>
            <a:off x="643467" y="2079497"/>
            <a:ext cx="10905066" cy="2699004"/>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577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9946" y="424979"/>
            <a:ext cx="9779182" cy="4761418"/>
          </a:xfrm>
          <a:prstGeom prst="rect">
            <a:avLst/>
          </a:prstGeom>
        </p:spPr>
        <p:txBody>
          <a:bodyPr vert="horz" lIns="91440" tIns="45720" rIns="91440" bIns="45720" rtlCol="0" anchor="t">
            <a:noAutofit/>
          </a:bodyPr>
          <a:lstStyle/>
          <a:p>
            <a:pPr>
              <a:lnSpc>
                <a:spcPct val="90000"/>
              </a:lnSpc>
              <a:spcAft>
                <a:spcPts val="600"/>
              </a:spcAft>
            </a:pPr>
            <a:r>
              <a:rPr lang="es-ES" sz="2000" dirty="0">
                <a:latin typeface="Arial"/>
                <a:cs typeface="Arial"/>
              </a:rPr>
              <a:t>7.      Los  títulos de  formación de  enfermero responsable  de  cuidados</a:t>
            </a:r>
          </a:p>
          <a:p>
            <a:pPr>
              <a:lnSpc>
                <a:spcPct val="90000"/>
              </a:lnSpc>
              <a:spcAft>
                <a:spcPts val="600"/>
              </a:spcAft>
            </a:pPr>
            <a:r>
              <a:rPr lang="es-ES" sz="2000" dirty="0">
                <a:latin typeface="Arial"/>
                <a:cs typeface="Arial"/>
              </a:rPr>
              <a:t>generales acreditarán que el profesional en cuestión se encuentra, como mínimo, en condiciones de aplicar las siguientes competencias, independientemente de que la formación se haya adquirido en una universidad, un  centro de enseñanza superior de nivel reconocido como equivalente, una escuela profesional o mediante programas de formación profesional en  enfermería:</a:t>
            </a:r>
          </a:p>
          <a:p>
            <a:pPr lvl="1">
              <a:lnSpc>
                <a:spcPct val="90000"/>
              </a:lnSpc>
              <a:spcAft>
                <a:spcPts val="600"/>
              </a:spcAft>
            </a:pPr>
            <a:r>
              <a:rPr lang="es-ES" sz="2000" dirty="0">
                <a:latin typeface="Arial"/>
                <a:cs typeface="Arial"/>
              </a:rPr>
              <a:t>a)  competencia para diagnosticar de forma independiente los cuidados de  enfermería necesarios utilizando para ello los conocimientos teóricos y  clínicos, y para programar, organizar y administrar cuidados de enfermería  al tratar a los pacientes sobre la base de los conocimientos y las capacidades adquiridos, con el fin de mejorar la práctica profesional;</a:t>
            </a:r>
          </a:p>
          <a:p>
            <a:pPr lvl="1">
              <a:lnSpc>
                <a:spcPct val="90000"/>
              </a:lnSpc>
              <a:spcAft>
                <a:spcPts val="600"/>
              </a:spcAft>
            </a:pPr>
            <a:r>
              <a:rPr lang="es-ES" sz="2000" dirty="0">
                <a:latin typeface="Arial"/>
                <a:cs typeface="Arial"/>
              </a:rPr>
              <a:t>b) competencia  para  colaborar  de  forma  eficaz con  otros  actores  del sector  sanitario,  incluida  la  participación  en  la  formación  práctica del  personal sanitario sobre la base de los conocimientos y las capacidades  adquiridos</a:t>
            </a:r>
          </a:p>
          <a:p>
            <a:pPr lvl="1">
              <a:lnSpc>
                <a:spcPct val="90000"/>
              </a:lnSpc>
              <a:spcAft>
                <a:spcPts val="600"/>
              </a:spcAft>
            </a:pPr>
            <a:r>
              <a:rPr lang="es-ES" sz="2000" dirty="0">
                <a:latin typeface="Arial"/>
                <a:cs typeface="Arial"/>
              </a:rPr>
              <a:t>c) competencia para responsabilizar a las personas, las familias y los grupos de unos hábitos de vida sanos y de los cuidados de la propia salud sobre la base de los conocimientos y las capacidades adquiridos</a:t>
            </a:r>
          </a:p>
          <a:p>
            <a:pPr>
              <a:lnSpc>
                <a:spcPct val="90000"/>
              </a:lnSpc>
              <a:spcAft>
                <a:spcPts val="600"/>
              </a:spcAft>
            </a:pPr>
            <a:endParaRPr lang="es-ES" sz="1100" dirty="0"/>
          </a:p>
        </p:txBody>
      </p:sp>
      <p:sp>
        <p:nvSpPr>
          <p:cNvPr id="11" name="Date Placeholder 3">
            <a:extLst>
              <a:ext uri="{FF2B5EF4-FFF2-40B4-BE49-F238E27FC236}">
                <a16:creationId xmlns:a16="http://schemas.microsoft.com/office/drawing/2014/main" xmlns="" id="{8E57A91A-1AA0-4E05-BC46-825E08A60F02}"/>
              </a:ext>
            </a:extLst>
          </p:cNvPr>
          <p:cNvSpPr>
            <a:spLocks noGrp="1"/>
          </p:cNvSpPr>
          <p:nvPr>
            <p:ph type="dt" sz="half" idx="2"/>
          </p:nvPr>
        </p:nvSpPr>
        <p:spPr>
          <a:xfrm>
            <a:off x="381000" y="6356350"/>
            <a:ext cx="2743200" cy="365125"/>
          </a:xfrm>
        </p:spPr>
        <p:txBody>
          <a:bodyPr vert="horz" lIns="91440" tIns="45720" rIns="91440" bIns="45720" rtlCol="0" anchor="ctr">
            <a:normAutofit/>
          </a:bodyPr>
          <a:lstStyle/>
          <a:p>
            <a:pPr>
              <a:spcAft>
                <a:spcPts val="600"/>
              </a:spcAft>
            </a:pPr>
            <a:fld id="{ABA50180-E869-42B9-8A50-AF2135304E43}" type="datetime1">
              <a:rPr lang="es-ES" smtClean="0"/>
              <a:pPr>
                <a:spcAft>
                  <a:spcPts val="600"/>
                </a:spcAft>
              </a:pPr>
              <a:t>11/03/2022</a:t>
            </a:fld>
            <a:endParaRPr lang="es-ES"/>
          </a:p>
        </p:txBody>
      </p:sp>
      <p:sp>
        <p:nvSpPr>
          <p:cNvPr id="5" name="Marcador de pie de página 4">
            <a:extLst>
              <a:ext uri="{FF2B5EF4-FFF2-40B4-BE49-F238E27FC236}">
                <a16:creationId xmlns:a16="http://schemas.microsoft.com/office/drawing/2014/main" xmlns="" id="{3A41D5F8-11D8-4DEB-8355-DB3B6D054883}"/>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s-ES" kern="1200">
                <a:latin typeface="+mn-lt"/>
                <a:ea typeface="+mn-ea"/>
                <a:cs typeface="+mn-cs"/>
              </a:rPr>
              <a:t>Dirección en enfermería</a:t>
            </a:r>
          </a:p>
        </p:txBody>
      </p:sp>
      <p:sp>
        <p:nvSpPr>
          <p:cNvPr id="15" name="Slide Number Placeholder 5">
            <a:extLst>
              <a:ext uri="{FF2B5EF4-FFF2-40B4-BE49-F238E27FC236}">
                <a16:creationId xmlns:a16="http://schemas.microsoft.com/office/drawing/2014/main" xmlns="" id="{B6923894-D561-4986-87F1-95E808B8E328}"/>
              </a:ext>
            </a:extLst>
          </p:cNvPr>
          <p:cNvSpPr>
            <a:spLocks noGrp="1"/>
          </p:cNvSpPr>
          <p:nvPr>
            <p:ph type="sldNum" sz="quarter" idx="4"/>
          </p:nvPr>
        </p:nvSpPr>
        <p:spPr>
          <a:xfrm>
            <a:off x="10153276" y="6356350"/>
            <a:ext cx="1657723" cy="365125"/>
          </a:xfrm>
        </p:spPr>
        <p:txBody>
          <a:bodyPr vert="horz" lIns="91440" tIns="45720" rIns="91440" bIns="45720" rtlCol="0" anchor="ctr">
            <a:normAutofit/>
          </a:bodyPr>
          <a:lstStyle/>
          <a:p>
            <a:pPr>
              <a:spcAft>
                <a:spcPts val="600"/>
              </a:spcAft>
            </a:pPr>
            <a:fld id="{294A09A9-5501-47C1-A89A-A340965A2BE2}" type="slidenum">
              <a:rPr lang="es-ES" smtClean="0"/>
              <a:pPr>
                <a:spcAft>
                  <a:spcPts val="600"/>
                </a:spcAft>
              </a:pPr>
              <a:t>36</a:t>
            </a:fld>
            <a:endParaRPr lang="es-ES"/>
          </a:p>
        </p:txBody>
      </p:sp>
    </p:spTree>
    <p:extLst>
      <p:ext uri="{BB962C8B-B14F-4D97-AF65-F5344CB8AC3E}">
        <p14:creationId xmlns:p14="http://schemas.microsoft.com/office/powerpoint/2010/main" val="421945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xmlns="" id="{2215C6C6-E45C-4179-9FC1-E8A4C1D47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
            <a:extLst>
              <a:ext uri="{FF2B5EF4-FFF2-40B4-BE49-F238E27FC236}">
                <a16:creationId xmlns:a16="http://schemas.microsoft.com/office/drawing/2014/main" xmlns="" id="{5FE9FE4C-C9E0-4C54-8010-EA9D29CD4D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1564726" y="1890469"/>
            <a:ext cx="5860051" cy="2079143"/>
            <a:chOff x="6081624" y="1998368"/>
            <a:chExt cx="5613457" cy="782175"/>
          </a:xfrm>
          <a:solidFill>
            <a:schemeClr val="accent4"/>
          </a:solidFill>
        </p:grpSpPr>
        <p:sp>
          <p:nvSpPr>
            <p:cNvPr id="10" name="Rectangle 9">
              <a:extLst>
                <a:ext uri="{FF2B5EF4-FFF2-40B4-BE49-F238E27FC236}">
                  <a16:creationId xmlns:a16="http://schemas.microsoft.com/office/drawing/2014/main" xmlns="" id="{56FAD6EF-0374-46BD-901E-E901DCA01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xmlns="" id="{04847ABE-275E-4DCA-B164-A672D517F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2">
            <a:extLst>
              <a:ext uri="{FF2B5EF4-FFF2-40B4-BE49-F238E27FC236}">
                <a16:creationId xmlns:a16="http://schemas.microsoft.com/office/drawing/2014/main" xmlns="" id="{3776B14B-F2F4-4825-8DA8-8C7A0F2B39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rotWithShape="1">
          <a:blip r:embed="rId2"/>
          <a:srcRect t="4215" b="22403"/>
          <a:stretch/>
        </p:blipFill>
        <p:spPr>
          <a:xfrm>
            <a:off x="838200" y="704765"/>
            <a:ext cx="10628376" cy="5440003"/>
          </a:xfrm>
          <a:prstGeom prst="rect">
            <a:avLst/>
          </a:prstGeom>
        </p:spPr>
      </p:pic>
    </p:spTree>
    <p:extLst>
      <p:ext uri="{BB962C8B-B14F-4D97-AF65-F5344CB8AC3E}">
        <p14:creationId xmlns:p14="http://schemas.microsoft.com/office/powerpoint/2010/main" val="1712271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14266"/>
          <a:stretch/>
        </p:blipFill>
        <p:spPr>
          <a:xfrm>
            <a:off x="877977" y="310072"/>
            <a:ext cx="9158181" cy="1813224"/>
          </a:xfrm>
          <a:prstGeom prst="rect">
            <a:avLst/>
          </a:prstGeom>
        </p:spPr>
      </p:pic>
      <p:pic>
        <p:nvPicPr>
          <p:cNvPr id="3" name="Imagen 2"/>
          <p:cNvPicPr>
            <a:picLocks noChangeAspect="1"/>
          </p:cNvPicPr>
          <p:nvPr/>
        </p:nvPicPr>
        <p:blipFill rotWithShape="1">
          <a:blip r:embed="rId3"/>
          <a:srcRect r="28719"/>
          <a:stretch/>
        </p:blipFill>
        <p:spPr>
          <a:xfrm>
            <a:off x="1236213" y="2203810"/>
            <a:ext cx="9000234" cy="4223039"/>
          </a:xfrm>
          <a:prstGeom prst="rect">
            <a:avLst/>
          </a:prstGeom>
        </p:spPr>
      </p:pic>
    </p:spTree>
    <p:extLst>
      <p:ext uri="{BB962C8B-B14F-4D97-AF65-F5344CB8AC3E}">
        <p14:creationId xmlns:p14="http://schemas.microsoft.com/office/powerpoint/2010/main" val="1375493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stretch>
            <a:fillRect/>
          </a:stretch>
        </p:blipFill>
        <p:spPr>
          <a:xfrm>
            <a:off x="643467" y="988991"/>
            <a:ext cx="10905066" cy="4880016"/>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59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4</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17" name="CuadroTexto 16">
            <a:extLst>
              <a:ext uri="{FF2B5EF4-FFF2-40B4-BE49-F238E27FC236}">
                <a16:creationId xmlns:a16="http://schemas.microsoft.com/office/drawing/2014/main" xmlns="" id="{67CDB6E0-B152-4A15-8CD6-640C8EED1B55}"/>
              </a:ext>
            </a:extLst>
          </p:cNvPr>
          <p:cNvSpPr txBox="1"/>
          <p:nvPr/>
        </p:nvSpPr>
        <p:spPr>
          <a:xfrm>
            <a:off x="6888480" y="6354246"/>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(Johnson y </a:t>
            </a:r>
            <a:r>
              <a:rPr lang="es-ES" sz="1800" dirty="0" err="1">
                <a:latin typeface="Arial" panose="020B0604020202020204" pitchFamily="34" charset="0"/>
                <a:cs typeface="Arial" panose="020B0604020202020204" pitchFamily="34" charset="0"/>
              </a:rPr>
              <a:t>Smit</a:t>
            </a:r>
            <a:r>
              <a:rPr lang="es-ES" sz="1800">
                <a:latin typeface="Arial" panose="020B0604020202020204" pitchFamily="34" charset="0"/>
                <a:cs typeface="Arial" panose="020B0604020202020204" pitchFamily="34" charset="0"/>
              </a:rPr>
              <a:t>, 2018)</a:t>
            </a:r>
            <a:endParaRPr lang="es-ES" dirty="0"/>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807262" y="232012"/>
            <a:ext cx="9779183" cy="1455986"/>
          </a:xfrm>
        </p:spPr>
        <p:txBody>
          <a:bodyPr/>
          <a:lstStyle/>
          <a:p>
            <a:pPr algn="ctr"/>
            <a:r>
              <a:rPr lang="es-ES" dirty="0"/>
              <a:t>Estado de actuación de la dirección </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659479" y="2222829"/>
            <a:ext cx="10988060" cy="454430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dirty="0">
                <a:latin typeface="Arial" panose="020B0604020202020204" pitchFamily="34" charset="0"/>
                <a:cs typeface="Arial" panose="020B0604020202020204" pitchFamily="34" charset="0"/>
              </a:rPr>
              <a:t>Las personas somos distintas y respondemos de manera diferente.</a:t>
            </a:r>
          </a:p>
          <a:p>
            <a:pPr algn="just">
              <a:lnSpc>
                <a:spcPct val="150000"/>
              </a:lnSpc>
            </a:pPr>
            <a:r>
              <a:rPr lang="es-ES" dirty="0">
                <a:latin typeface="Arial" panose="020B0604020202020204" pitchFamily="34" charset="0"/>
                <a:cs typeface="Arial" panose="020B0604020202020204" pitchFamily="34" charset="0"/>
              </a:rPr>
              <a:t>Adaptar las intervenciones al contexto real (sociocultural, económico, etc.) teniendo en cuenta la singularidad.</a:t>
            </a:r>
          </a:p>
          <a:p>
            <a:pPr algn="just">
              <a:lnSpc>
                <a:spcPct val="150000"/>
              </a:lnSpc>
            </a:pPr>
            <a:r>
              <a:rPr lang="es-ES" dirty="0">
                <a:latin typeface="Arial" panose="020B0604020202020204" pitchFamily="34" charset="0"/>
                <a:cs typeface="Arial" panose="020B0604020202020204" pitchFamily="34" charset="0"/>
              </a:rPr>
              <a:t>Principio humano.</a:t>
            </a:r>
          </a:p>
          <a:p>
            <a:pPr algn="just">
              <a:lnSpc>
                <a:spcPct val="150000"/>
              </a:lnSpc>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386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stretch>
            <a:fillRect/>
          </a:stretch>
        </p:blipFill>
        <p:spPr>
          <a:xfrm>
            <a:off x="122836" y="1570661"/>
            <a:ext cx="11425698" cy="3706013"/>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382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24000" y="667796"/>
            <a:ext cx="9144000" cy="5604246"/>
          </a:xfrm>
          <a:prstGeom prst="rect">
            <a:avLst/>
          </a:prstGeom>
        </p:spPr>
      </p:pic>
      <p:sp>
        <p:nvSpPr>
          <p:cNvPr id="3" name="Marco 2"/>
          <p:cNvSpPr/>
          <p:nvPr/>
        </p:nvSpPr>
        <p:spPr>
          <a:xfrm>
            <a:off x="2846418" y="2095046"/>
            <a:ext cx="6376414" cy="419009"/>
          </a:xfrm>
          <a:prstGeom prst="frame">
            <a:avLst/>
          </a:prstGeom>
          <a:ln w="5715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5" name="Marcador de texto 4">
            <a:extLst>
              <a:ext uri="{FF2B5EF4-FFF2-40B4-BE49-F238E27FC236}">
                <a16:creationId xmlns:a16="http://schemas.microsoft.com/office/drawing/2014/main" xmlns="" id="{A8E5E064-81BD-478F-B315-635A50C492E6}"/>
              </a:ext>
            </a:extLst>
          </p:cNvPr>
          <p:cNvSpPr>
            <a:spLocks noGrp="1"/>
          </p:cNvSpPr>
          <p:nvPr>
            <p:ph type="body" idx="1"/>
          </p:nvPr>
        </p:nvSpPr>
        <p:spPr/>
        <p:txBody>
          <a:bodyPr/>
          <a:lstStyle/>
          <a:p>
            <a:endParaRPr lang="es-ES"/>
          </a:p>
        </p:txBody>
      </p:sp>
    </p:spTree>
    <p:extLst>
      <p:ext uri="{BB962C8B-B14F-4D97-AF65-F5344CB8AC3E}">
        <p14:creationId xmlns:p14="http://schemas.microsoft.com/office/powerpoint/2010/main" val="3063712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24000" y="589232"/>
            <a:ext cx="9144000" cy="5682810"/>
          </a:xfrm>
          <a:prstGeom prst="rect">
            <a:avLst/>
          </a:prstGeom>
        </p:spPr>
      </p:pic>
      <p:sp>
        <p:nvSpPr>
          <p:cNvPr id="3" name="Marco 2"/>
          <p:cNvSpPr/>
          <p:nvPr/>
        </p:nvSpPr>
        <p:spPr>
          <a:xfrm>
            <a:off x="3042817" y="3679423"/>
            <a:ext cx="7502434" cy="693984"/>
          </a:xfrm>
          <a:prstGeom prst="frame">
            <a:avLst/>
          </a:prstGeom>
          <a:ln w="5715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821813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xmlns="" id="{21E03792-4067-4B73-8967-E4F4538E1418}"/>
              </a:ext>
            </a:extLst>
          </p:cNvPr>
          <p:cNvSpPr>
            <a:spLocks noGrp="1"/>
          </p:cNvSpPr>
          <p:nvPr>
            <p:ph type="body" sz="quarter" idx="13"/>
          </p:nvPr>
        </p:nvSpPr>
        <p:spPr/>
        <p:txBody>
          <a:bodyPr/>
          <a:lstStyle/>
          <a:p>
            <a:endParaRPr lang="es-ES"/>
          </a:p>
        </p:txBody>
      </p:sp>
      <p:sp>
        <p:nvSpPr>
          <p:cNvPr id="5" name="Marcador de texto 4">
            <a:extLst>
              <a:ext uri="{FF2B5EF4-FFF2-40B4-BE49-F238E27FC236}">
                <a16:creationId xmlns:a16="http://schemas.microsoft.com/office/drawing/2014/main" xmlns="" id="{F69144EE-B7C7-455D-9B18-0148B05A0A20}"/>
              </a:ext>
            </a:extLst>
          </p:cNvPr>
          <p:cNvSpPr>
            <a:spLocks noGrp="1"/>
          </p:cNvSpPr>
          <p:nvPr>
            <p:ph type="body" sz="quarter" idx="14"/>
          </p:nvPr>
        </p:nvSpPr>
        <p:spPr/>
        <p:txBody>
          <a:bodyPr/>
          <a:lstStyle/>
          <a:p>
            <a:endParaRPr lang="es-ES"/>
          </a:p>
        </p:txBody>
      </p:sp>
      <p:sp>
        <p:nvSpPr>
          <p:cNvPr id="6" name="Marcador de texto 5">
            <a:extLst>
              <a:ext uri="{FF2B5EF4-FFF2-40B4-BE49-F238E27FC236}">
                <a16:creationId xmlns:a16="http://schemas.microsoft.com/office/drawing/2014/main" xmlns="" id="{8AD018E4-D641-4F26-8BC7-E284C3159DBF}"/>
              </a:ext>
            </a:extLst>
          </p:cNvPr>
          <p:cNvSpPr>
            <a:spLocks noGrp="1"/>
          </p:cNvSpPr>
          <p:nvPr>
            <p:ph type="body" sz="quarter" idx="15"/>
          </p:nvPr>
        </p:nvSpPr>
        <p:spPr/>
        <p:txBody>
          <a:bodyPr/>
          <a:lstStyle/>
          <a:p>
            <a:endParaRPr lang="es-ES"/>
          </a:p>
        </p:txBody>
      </p:sp>
      <p:pic>
        <p:nvPicPr>
          <p:cNvPr id="7" name="Imagen 6">
            <a:extLst>
              <a:ext uri="{FF2B5EF4-FFF2-40B4-BE49-F238E27FC236}">
                <a16:creationId xmlns:a16="http://schemas.microsoft.com/office/drawing/2014/main" xmlns="" id="{9A3766B8-15F4-46A8-A849-2122B006479E}"/>
              </a:ext>
            </a:extLst>
          </p:cNvPr>
          <p:cNvPicPr>
            <a:picLocks noChangeAspect="1"/>
          </p:cNvPicPr>
          <p:nvPr/>
        </p:nvPicPr>
        <p:blipFill>
          <a:blip r:embed="rId2"/>
          <a:stretch>
            <a:fillRect/>
          </a:stretch>
        </p:blipFill>
        <p:spPr>
          <a:xfrm>
            <a:off x="326976" y="2217303"/>
            <a:ext cx="11519839" cy="1910316"/>
          </a:xfrm>
          <a:prstGeom prst="rect">
            <a:avLst/>
          </a:prstGeom>
        </p:spPr>
      </p:pic>
    </p:spTree>
    <p:extLst>
      <p:ext uri="{BB962C8B-B14F-4D97-AF65-F5344CB8AC3E}">
        <p14:creationId xmlns:p14="http://schemas.microsoft.com/office/powerpoint/2010/main" val="843575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19618" y="723900"/>
            <a:ext cx="8948382" cy="5557939"/>
          </a:xfrm>
          <a:prstGeom prst="rect">
            <a:avLst/>
          </a:prstGeom>
        </p:spPr>
      </p:pic>
      <p:sp>
        <p:nvSpPr>
          <p:cNvPr id="4" name="CuadroTexto 3"/>
          <p:cNvSpPr txBox="1"/>
          <p:nvPr/>
        </p:nvSpPr>
        <p:spPr>
          <a:xfrm>
            <a:off x="367342" y="303123"/>
            <a:ext cx="2881494" cy="369332"/>
          </a:xfrm>
          <a:prstGeom prst="rect">
            <a:avLst/>
          </a:prstGeom>
          <a:noFill/>
        </p:spPr>
        <p:txBody>
          <a:bodyPr wrap="none" rtlCol="0">
            <a:spAutoFit/>
          </a:bodyPr>
          <a:lstStyle/>
          <a:p>
            <a:r>
              <a:rPr lang="es-ES" dirty="0"/>
              <a:t>ENFERMERO ESPECIALISTA</a:t>
            </a:r>
          </a:p>
        </p:txBody>
      </p:sp>
      <p:sp>
        <p:nvSpPr>
          <p:cNvPr id="5" name="Rectángulo 4"/>
          <p:cNvSpPr/>
          <p:nvPr/>
        </p:nvSpPr>
        <p:spPr>
          <a:xfrm>
            <a:off x="3799756" y="303123"/>
            <a:ext cx="7030909" cy="369332"/>
          </a:xfrm>
          <a:prstGeom prst="rect">
            <a:avLst/>
          </a:prstGeom>
        </p:spPr>
        <p:txBody>
          <a:bodyPr wrap="square">
            <a:spAutoFit/>
          </a:bodyPr>
          <a:lstStyle/>
          <a:p>
            <a:r>
              <a:rPr lang="es-ES" dirty="0" err="1"/>
              <a:t>https</a:t>
            </a:r>
            <a:r>
              <a:rPr lang="es-ES" dirty="0"/>
              <a:t>://</a:t>
            </a:r>
            <a:r>
              <a:rPr lang="es-ES" dirty="0" err="1"/>
              <a:t>eirenfermeria.com</a:t>
            </a:r>
            <a:r>
              <a:rPr lang="es-ES" dirty="0"/>
              <a:t>/todo-sobre-el-</a:t>
            </a:r>
            <a:r>
              <a:rPr lang="es-ES" dirty="0" err="1"/>
              <a:t>eir</a:t>
            </a:r>
            <a:r>
              <a:rPr lang="es-ES" dirty="0"/>
              <a:t>/normativa-aplicable/</a:t>
            </a:r>
          </a:p>
        </p:txBody>
      </p:sp>
    </p:spTree>
    <p:extLst>
      <p:ext uri="{BB962C8B-B14F-4D97-AF65-F5344CB8AC3E}">
        <p14:creationId xmlns:p14="http://schemas.microsoft.com/office/powerpoint/2010/main" val="643886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64776" y="800100"/>
            <a:ext cx="8404023" cy="369332"/>
          </a:xfrm>
          <a:prstGeom prst="rect">
            <a:avLst/>
          </a:prstGeom>
          <a:solidFill>
            <a:schemeClr val="accent1">
              <a:lumMod val="20000"/>
              <a:lumOff val="80000"/>
            </a:schemeClr>
          </a:soli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b="1" dirty="0"/>
              <a:t>MOTIVACIÓN: CARRERA PROFESIONAL EN CASTILLA Y LEÓN</a:t>
            </a:r>
          </a:p>
        </p:txBody>
      </p:sp>
      <p:sp>
        <p:nvSpPr>
          <p:cNvPr id="4" name="Rectángulo 3"/>
          <p:cNvSpPr/>
          <p:nvPr/>
        </p:nvSpPr>
        <p:spPr>
          <a:xfrm>
            <a:off x="1364776" y="1869743"/>
            <a:ext cx="8862133" cy="1754326"/>
          </a:xfrm>
          <a:prstGeom prst="rect">
            <a:avLst/>
          </a:prstGeom>
        </p:spPr>
        <p:txBody>
          <a:bodyPr wrap="square">
            <a:spAutoFit/>
          </a:bodyPr>
          <a:lstStyle/>
          <a:p>
            <a:r>
              <a:rPr lang="es-ES" dirty="0"/>
              <a:t>DECRETO 43/2009, de 2 de julio, por el que se regula la carrera profesional del personal estatutario de los centros e instituciones sanitarias del Servicio de Salud de Castilla y León.</a:t>
            </a:r>
          </a:p>
          <a:p>
            <a:endParaRPr lang="es-ES" dirty="0"/>
          </a:p>
          <a:p>
            <a:r>
              <a:rPr lang="es-ES" dirty="0"/>
              <a:t>https://www.saludcastillayleon.es/profesionales/es/recursos-humanos/carrera-profesional</a:t>
            </a:r>
          </a:p>
        </p:txBody>
      </p:sp>
    </p:spTree>
    <p:extLst>
      <p:ext uri="{BB962C8B-B14F-4D97-AF65-F5344CB8AC3E}">
        <p14:creationId xmlns:p14="http://schemas.microsoft.com/office/powerpoint/2010/main" val="930846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xmlns=""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xmlns=""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stretch>
            <a:fillRect/>
          </a:stretch>
        </p:blipFill>
        <p:spPr>
          <a:xfrm>
            <a:off x="643467" y="1630226"/>
            <a:ext cx="10905066" cy="3597547"/>
          </a:xfrm>
          <a:prstGeom prst="rect">
            <a:avLst/>
          </a:prstGeom>
          <a:ln>
            <a:noFill/>
          </a:ln>
        </p:spPr>
      </p:pic>
    </p:spTree>
    <p:extLst>
      <p:ext uri="{BB962C8B-B14F-4D97-AF65-F5344CB8AC3E}">
        <p14:creationId xmlns:p14="http://schemas.microsoft.com/office/powerpoint/2010/main" val="1809963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stretch>
            <a:fillRect/>
          </a:stretch>
        </p:blipFill>
        <p:spPr>
          <a:xfrm>
            <a:off x="3756153" y="643467"/>
            <a:ext cx="4679694" cy="5571065"/>
          </a:xfrm>
          <a:prstGeom prst="rect">
            <a:avLst/>
          </a:prstGeom>
          <a:ln>
            <a:noFill/>
          </a:ln>
        </p:spPr>
      </p:pic>
      <p:sp>
        <p:nvSpPr>
          <p:cNvPr id="30"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15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stretch>
            <a:fillRect/>
          </a:stretch>
        </p:blipFill>
        <p:spPr>
          <a:xfrm>
            <a:off x="643467" y="853148"/>
            <a:ext cx="10905066" cy="5151703"/>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008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stretch>
            <a:fillRect/>
          </a:stretch>
        </p:blipFill>
        <p:spPr>
          <a:xfrm>
            <a:off x="1120636" y="643467"/>
            <a:ext cx="9950727" cy="5571065"/>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27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5</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17" name="CuadroTexto 16">
            <a:extLst>
              <a:ext uri="{FF2B5EF4-FFF2-40B4-BE49-F238E27FC236}">
                <a16:creationId xmlns:a16="http://schemas.microsoft.com/office/drawing/2014/main" xmlns="" id="{67CDB6E0-B152-4A15-8CD6-640C8EED1B55}"/>
              </a:ext>
            </a:extLst>
          </p:cNvPr>
          <p:cNvSpPr txBox="1"/>
          <p:nvPr/>
        </p:nvSpPr>
        <p:spPr>
          <a:xfrm>
            <a:off x="6888480" y="6354246"/>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(Johnson y </a:t>
            </a:r>
            <a:r>
              <a:rPr lang="es-ES" sz="1800" dirty="0" err="1">
                <a:latin typeface="Arial" panose="020B0604020202020204" pitchFamily="34" charset="0"/>
                <a:cs typeface="Arial" panose="020B0604020202020204" pitchFamily="34" charset="0"/>
              </a:rPr>
              <a:t>Smit</a:t>
            </a:r>
            <a:r>
              <a:rPr lang="es-ES" sz="1800" dirty="0">
                <a:latin typeface="Arial" panose="020B0604020202020204" pitchFamily="34" charset="0"/>
                <a:cs typeface="Arial" panose="020B0604020202020204" pitchFamily="34" charset="0"/>
              </a:rPr>
              <a:t>, 2018)</a:t>
            </a:r>
            <a:endParaRPr lang="es-ES" dirty="0"/>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807262" y="224699"/>
            <a:ext cx="9779183" cy="1434035"/>
          </a:xfrm>
        </p:spPr>
        <p:txBody>
          <a:bodyPr/>
          <a:lstStyle/>
          <a:p>
            <a:pPr algn="ctr"/>
            <a:r>
              <a:rPr lang="es-ES" dirty="0"/>
              <a:t>Estado de actuación de la dirección en contexto sanitario</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702611" y="1685252"/>
            <a:ext cx="10988060" cy="3948348"/>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sz="2400" dirty="0">
                <a:latin typeface="Arial"/>
                <a:cs typeface="Arial"/>
              </a:rPr>
              <a:t>La salud del usuario es el eje de nuestra actuación centrada.</a:t>
            </a:r>
            <a:endParaRPr lang="en-US" sz="2400" dirty="0">
              <a:ea typeface="+mn-lt"/>
              <a:cs typeface="+mn-lt"/>
            </a:endParaRPr>
          </a:p>
          <a:p>
            <a:pPr algn="just">
              <a:lnSpc>
                <a:spcPct val="150000"/>
              </a:lnSpc>
            </a:pPr>
            <a:r>
              <a:rPr lang="es-ES" sz="2400" dirty="0">
                <a:latin typeface="Arial"/>
                <a:cs typeface="Arial"/>
              </a:rPr>
              <a:t>Responsabilidad ética de prevenir y aliviar.</a:t>
            </a:r>
            <a:endParaRPr lang="en-US" sz="2400" dirty="0">
              <a:ea typeface="+mn-lt"/>
              <a:cs typeface="+mn-lt"/>
            </a:endParaRPr>
          </a:p>
          <a:p>
            <a:pPr algn="just">
              <a:lnSpc>
                <a:spcPct val="150000"/>
              </a:lnSpc>
            </a:pPr>
            <a:r>
              <a:rPr lang="es-ES" sz="2400" dirty="0">
                <a:latin typeface="Arial"/>
                <a:cs typeface="Arial"/>
              </a:rPr>
              <a:t>Contribuir a la mejora de los resultados de salud. Dirección por valores y ética</a:t>
            </a:r>
            <a:endParaRPr lang="es-ES" dirty="0"/>
          </a:p>
          <a:p>
            <a:pPr algn="just">
              <a:lnSpc>
                <a:spcPct val="150000"/>
              </a:lnSpc>
            </a:pPr>
            <a:r>
              <a:rPr lang="es-ES" sz="2400" dirty="0">
                <a:latin typeface="Arial"/>
                <a:cs typeface="Arial"/>
              </a:rPr>
              <a:t>Alta complejidad e incertidumbre.</a:t>
            </a:r>
            <a:endParaRPr lang="es-ES" dirty="0">
              <a:latin typeface="Arial"/>
              <a:cs typeface="Arial"/>
            </a:endParaRPr>
          </a:p>
          <a:p>
            <a:pPr algn="just">
              <a:lnSpc>
                <a:spcPct val="150000"/>
              </a:lnSpc>
            </a:pPr>
            <a:r>
              <a:rPr lang="es-ES" sz="2400" dirty="0">
                <a:latin typeface="Arial" panose="020B0604020202020204" pitchFamily="34" charset="0"/>
                <a:cs typeface="Arial" panose="020B0604020202020204" pitchFamily="34" charset="0"/>
              </a:rPr>
              <a:t>Debe ser confiable.</a:t>
            </a:r>
          </a:p>
          <a:p>
            <a:pPr algn="just">
              <a:lnSpc>
                <a:spcPct val="150000"/>
              </a:lnSpc>
            </a:pPr>
            <a:r>
              <a:rPr lang="es-ES" sz="2400" dirty="0">
                <a:latin typeface="Arial" panose="020B0604020202020204" pitchFamily="34" charset="0"/>
                <a:cs typeface="Arial" panose="020B0604020202020204" pitchFamily="34" charset="0"/>
              </a:rPr>
              <a:t>Genera compromiso.</a:t>
            </a:r>
          </a:p>
          <a:p>
            <a:pPr algn="just">
              <a:lnSpc>
                <a:spcPct val="150000"/>
              </a:lnSpc>
            </a:pPr>
            <a:r>
              <a:rPr lang="es-ES" sz="2400" dirty="0">
                <a:latin typeface="Arial" panose="020B0604020202020204" pitchFamily="34" charset="0"/>
                <a:cs typeface="Arial" panose="020B0604020202020204" pitchFamily="34" charset="0"/>
              </a:rPr>
              <a:t>Es creativo y está en continua mejora.</a:t>
            </a:r>
            <a:endParaRPr lang="es-ES" sz="7400"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843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1610435" y="245658"/>
            <a:ext cx="9292578" cy="9212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a:lnSpc>
                <a:spcPct val="90000"/>
              </a:lnSpc>
              <a:spcAft>
                <a:spcPts val="600"/>
              </a:spcAft>
            </a:pPr>
            <a:endParaRPr lang="en-US" sz="2000" b="1" dirty="0">
              <a:latin typeface="Arial"/>
              <a:cs typeface="Arial"/>
            </a:endParaRPr>
          </a:p>
          <a:p>
            <a:pPr algn="ctr">
              <a:lnSpc>
                <a:spcPct val="90000"/>
              </a:lnSpc>
              <a:spcAft>
                <a:spcPts val="600"/>
              </a:spcAft>
            </a:pPr>
            <a:r>
              <a:rPr lang="en-US" sz="2000" b="1" dirty="0">
                <a:latin typeface="Arial"/>
                <a:cs typeface="Arial"/>
              </a:rPr>
              <a:t>EVALUACIÓN ENFERMERÍA</a:t>
            </a:r>
          </a:p>
        </p:txBody>
      </p:sp>
      <p:grpSp>
        <p:nvGrpSpPr>
          <p:cNvPr id="20" name="Group 10">
            <a:extLst>
              <a:ext uri="{FF2B5EF4-FFF2-40B4-BE49-F238E27FC236}">
                <a16:creationId xmlns:a16="http://schemas.microsoft.com/office/drawing/2014/main" xmlns=""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n 2"/>
          <p:cNvPicPr>
            <a:picLocks noChangeAspect="1"/>
          </p:cNvPicPr>
          <p:nvPr/>
        </p:nvPicPr>
        <p:blipFill>
          <a:blip r:embed="rId2"/>
          <a:stretch>
            <a:fillRect/>
          </a:stretch>
        </p:blipFill>
        <p:spPr>
          <a:xfrm>
            <a:off x="1542830" y="1207869"/>
            <a:ext cx="9675023" cy="5368343"/>
          </a:xfrm>
          <a:prstGeom prst="rect">
            <a:avLst/>
          </a:prstGeom>
        </p:spPr>
      </p:pic>
      <p:grpSp>
        <p:nvGrpSpPr>
          <p:cNvPr id="22" name="Group 14">
            <a:extLst>
              <a:ext uri="{FF2B5EF4-FFF2-40B4-BE49-F238E27FC236}">
                <a16:creationId xmlns:a16="http://schemas.microsoft.com/office/drawing/2014/main" xmlns=""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19290" y="1"/>
            <a:ext cx="972709" cy="1935307"/>
            <a:chOff x="10918968" y="713127"/>
            <a:chExt cx="1273032" cy="2532832"/>
          </a:xfrm>
        </p:grpSpPr>
        <p:sp>
          <p:nvSpPr>
            <p:cNvPr id="23" name="Rectangle 15">
              <a:extLst>
                <a:ext uri="{FF2B5EF4-FFF2-40B4-BE49-F238E27FC236}">
                  <a16:creationId xmlns:a16="http://schemas.microsoft.com/office/drawing/2014/main" xmlns=""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6">
              <a:extLst>
                <a:ext uri="{FF2B5EF4-FFF2-40B4-BE49-F238E27FC236}">
                  <a16:creationId xmlns:a16="http://schemas.microsoft.com/office/drawing/2014/main" xmlns=""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58078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12810" y="439795"/>
            <a:ext cx="8314599" cy="5973704"/>
          </a:xfrm>
          <a:prstGeom prst="rect">
            <a:avLst/>
          </a:prstGeom>
        </p:spPr>
      </p:pic>
      <p:sp>
        <p:nvSpPr>
          <p:cNvPr id="3" name="CuadroTexto 2"/>
          <p:cNvSpPr txBox="1"/>
          <p:nvPr/>
        </p:nvSpPr>
        <p:spPr>
          <a:xfrm>
            <a:off x="2012810" y="239740"/>
            <a:ext cx="724878" cy="400110"/>
          </a:xfrm>
          <a:prstGeom prst="rect">
            <a:avLst/>
          </a:prstGeom>
          <a:noFill/>
        </p:spPr>
        <p:txBody>
          <a:bodyPr wrap="none" rtlCol="0">
            <a:spAutoFit/>
          </a:bodyPr>
          <a:lstStyle/>
          <a:p>
            <a:r>
              <a:rPr lang="es-ES" sz="2000" dirty="0">
                <a:latin typeface="Arial"/>
                <a:cs typeface="Arial"/>
              </a:rPr>
              <a:t>Art.7</a:t>
            </a:r>
          </a:p>
        </p:txBody>
      </p:sp>
    </p:spTree>
    <p:extLst>
      <p:ext uri="{BB962C8B-B14F-4D97-AF65-F5344CB8AC3E}">
        <p14:creationId xmlns:p14="http://schemas.microsoft.com/office/powerpoint/2010/main" val="111438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6</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807262" y="257665"/>
            <a:ext cx="9779183" cy="1434035"/>
          </a:xfrm>
        </p:spPr>
        <p:txBody>
          <a:bodyPr/>
          <a:lstStyle/>
          <a:p>
            <a:pPr algn="ctr"/>
            <a:r>
              <a:rPr lang="es-ES" dirty="0"/>
              <a:t>Dirección y liderazgo en Enfermería</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601970" y="1801730"/>
            <a:ext cx="10988060" cy="3452944"/>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sz="2400" dirty="0">
                <a:latin typeface="Arial" panose="020B0604020202020204" pitchFamily="34" charset="0"/>
                <a:cs typeface="Arial" panose="020B0604020202020204" pitchFamily="34" charset="0"/>
              </a:rPr>
              <a:t>¿Cómo  define usted Liderazgo?</a:t>
            </a:r>
          </a:p>
          <a:p>
            <a:pPr algn="just">
              <a:lnSpc>
                <a:spcPct val="150000"/>
              </a:lnSpc>
            </a:pPr>
            <a:r>
              <a:rPr lang="es-ES" sz="2400" dirty="0">
                <a:latin typeface="Arial" panose="020B0604020202020204" pitchFamily="34" charset="0"/>
                <a:cs typeface="Arial" panose="020B0604020202020204" pitchFamily="34" charset="0"/>
              </a:rPr>
              <a:t>¿Cuál  es  la relación que usted ve entre liderazgo y enfermería?</a:t>
            </a:r>
          </a:p>
          <a:p>
            <a:pPr algn="just">
              <a:lnSpc>
                <a:spcPct val="150000"/>
              </a:lnSpc>
            </a:pPr>
            <a:r>
              <a:rPr lang="es-ES" sz="2400" dirty="0">
                <a:latin typeface="Arial" panose="020B0604020202020204" pitchFamily="34" charset="0"/>
                <a:cs typeface="Arial" panose="020B0604020202020204" pitchFamily="34" charset="0"/>
              </a:rPr>
              <a:t>En su opinión, ¿qué es lo que hace que una persona se convierta en líder?</a:t>
            </a:r>
          </a:p>
          <a:p>
            <a:pPr algn="just">
              <a:lnSpc>
                <a:spcPct val="150000"/>
              </a:lnSpc>
            </a:pPr>
            <a:r>
              <a:rPr lang="es-ES" sz="2400" dirty="0">
                <a:latin typeface="Arial" panose="020B0604020202020204" pitchFamily="34" charset="0"/>
                <a:cs typeface="Arial" panose="020B0604020202020204" pitchFamily="34" charset="0"/>
              </a:rPr>
              <a:t>¿Cuáles son las características de un buen líder?</a:t>
            </a:r>
          </a:p>
          <a:p>
            <a:pPr algn="just">
              <a:lnSpc>
                <a:spcPct val="150000"/>
              </a:lnSpc>
            </a:pPr>
            <a:r>
              <a:rPr lang="es-ES" sz="2400" dirty="0">
                <a:latin typeface="Arial" panose="020B0604020202020204" pitchFamily="34" charset="0"/>
                <a:cs typeface="Arial" panose="020B0604020202020204" pitchFamily="34" charset="0"/>
              </a:rPr>
              <a:t>¿Cuáles son las mayores dificultades que usted enfrenta para ejercer el liderazgo en su equipo?</a:t>
            </a:r>
          </a:p>
          <a:p>
            <a:pPr algn="just">
              <a:lnSpc>
                <a:spcPct val="150000"/>
              </a:lnSpc>
            </a:pPr>
            <a:r>
              <a:rPr lang="es-ES" sz="2400" dirty="0">
                <a:latin typeface="Arial" panose="020B0604020202020204" pitchFamily="34" charset="0"/>
                <a:cs typeface="Arial" panose="020B0604020202020204" pitchFamily="34" charset="0"/>
                <a:hlinkClick r:id="rId3"/>
              </a:rPr>
              <a:t>https://www.menti.com/kq3431esjn</a:t>
            </a:r>
            <a:endParaRPr lang="es-ES" sz="2400" dirty="0">
              <a:latin typeface="Arial" panose="020B0604020202020204" pitchFamily="34" charset="0"/>
              <a:cs typeface="Arial" panose="020B0604020202020204" pitchFamily="34" charset="0"/>
            </a:endParaRPr>
          </a:p>
          <a:p>
            <a:pPr algn="just">
              <a:lnSpc>
                <a:spcPct val="150000"/>
              </a:lnSpc>
            </a:pPr>
            <a:endParaRPr lang="es-ES" sz="2400" dirty="0">
              <a:latin typeface="Arial" panose="020B0604020202020204" pitchFamily="34" charset="0"/>
              <a:cs typeface="Arial" panose="020B0604020202020204" pitchFamily="34" charset="0"/>
            </a:endParaRPr>
          </a:p>
          <a:p>
            <a:pPr algn="just">
              <a:lnSpc>
                <a:spcPct val="150000"/>
              </a:lnSpc>
            </a:pPr>
            <a:endParaRPr lang="es-ES" sz="7400"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B36B426C-8D72-4D33-AC0F-D153FADFCAC2}"/>
              </a:ext>
            </a:extLst>
          </p:cNvPr>
          <p:cNvSpPr txBox="1"/>
          <p:nvPr/>
        </p:nvSpPr>
        <p:spPr>
          <a:xfrm>
            <a:off x="6559386" y="6352143"/>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Souza et al., 2013</a:t>
            </a:r>
            <a:endParaRPr lang="es-ES" dirty="0"/>
          </a:p>
        </p:txBody>
      </p:sp>
    </p:spTree>
    <p:extLst>
      <p:ext uri="{BB962C8B-B14F-4D97-AF65-F5344CB8AC3E}">
        <p14:creationId xmlns:p14="http://schemas.microsoft.com/office/powerpoint/2010/main" val="401337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7</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807262" y="691198"/>
            <a:ext cx="9779183" cy="763724"/>
          </a:xfrm>
        </p:spPr>
        <p:txBody>
          <a:bodyPr/>
          <a:lstStyle/>
          <a:p>
            <a:pPr algn="ctr"/>
            <a:r>
              <a:rPr lang="es-ES" dirty="0"/>
              <a:t>Dirección y liderazgo en Enfermería</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42902" y="1364221"/>
            <a:ext cx="4853950"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dirty="0">
                <a:latin typeface="Arial" panose="020B0604020202020204" pitchFamily="34" charset="0"/>
                <a:cs typeface="Arial" panose="020B0604020202020204" pitchFamily="34" charset="0"/>
              </a:rPr>
              <a:t>Coordinador de enfermería en el hospital </a:t>
            </a:r>
          </a:p>
          <a:p>
            <a:pPr algn="just">
              <a:lnSpc>
                <a:spcPct val="150000"/>
              </a:lnSpc>
            </a:pPr>
            <a:r>
              <a:rPr lang="es-ES" dirty="0">
                <a:latin typeface="Arial" panose="020B0604020202020204" pitchFamily="34" charset="0"/>
                <a:cs typeface="Arial" panose="020B0604020202020204" pitchFamily="34" charset="0"/>
              </a:rPr>
              <a:t>Gerente de Hospital </a:t>
            </a:r>
          </a:p>
          <a:p>
            <a:pPr algn="just">
              <a:lnSpc>
                <a:spcPct val="150000"/>
              </a:lnSpc>
            </a:pPr>
            <a:r>
              <a:rPr lang="es-ES" dirty="0">
                <a:latin typeface="Arial" panose="020B0604020202020204" pitchFamily="34" charset="0"/>
                <a:cs typeface="Arial" panose="020B0604020202020204" pitchFamily="34" charset="0"/>
              </a:rPr>
              <a:t>Coordinador    de    Grado en Enfermería </a:t>
            </a:r>
          </a:p>
          <a:p>
            <a:pPr algn="just">
              <a:lnSpc>
                <a:spcPct val="150000"/>
              </a:lnSpc>
            </a:pPr>
            <a:r>
              <a:rPr lang="es-ES" dirty="0">
                <a:latin typeface="Arial" panose="020B0604020202020204" pitchFamily="34" charset="0"/>
                <a:cs typeface="Arial" panose="020B0604020202020204" pitchFamily="34" charset="0"/>
              </a:rPr>
              <a:t>Directora de enfermería del área hospitalaria </a:t>
            </a:r>
          </a:p>
          <a:p>
            <a:pPr algn="just">
              <a:lnSpc>
                <a:spcPct val="150000"/>
              </a:lnSpc>
            </a:pPr>
            <a:r>
              <a:rPr lang="es-ES" dirty="0">
                <a:latin typeface="Arial" panose="020B0604020202020204" pitchFamily="34" charset="0"/>
                <a:cs typeface="Arial" panose="020B0604020202020204" pitchFamily="34" charset="0"/>
              </a:rPr>
              <a:t>Gerente de calidad</a:t>
            </a:r>
          </a:p>
          <a:p>
            <a:pPr algn="just">
              <a:lnSpc>
                <a:spcPct val="150000"/>
              </a:lnSpc>
            </a:pPr>
            <a:r>
              <a:rPr lang="es-ES" dirty="0">
                <a:latin typeface="Arial" panose="020B0604020202020204" pitchFamily="34" charset="0"/>
                <a:cs typeface="Arial" panose="020B0604020202020204" pitchFamily="34" charset="0"/>
              </a:rPr>
              <a:t>Gerente de Atención Primaria a la Salud</a:t>
            </a:r>
          </a:p>
          <a:p>
            <a:pPr algn="just">
              <a:lnSpc>
                <a:spcPct val="150000"/>
              </a:lnSpc>
            </a:pPr>
            <a:r>
              <a:rPr lang="es-ES" dirty="0">
                <a:latin typeface="Arial" panose="020B0604020202020204" pitchFamily="34" charset="0"/>
                <a:cs typeface="Arial" panose="020B0604020202020204" pitchFamily="34" charset="0"/>
              </a:rPr>
              <a:t>Investigadora </a:t>
            </a:r>
          </a:p>
          <a:p>
            <a:pPr algn="just">
              <a:lnSpc>
                <a:spcPct val="150000"/>
              </a:lnSpc>
            </a:pPr>
            <a:endParaRPr lang="es-ES" sz="900" dirty="0">
              <a:latin typeface="Arial" panose="020B0604020202020204" pitchFamily="34" charset="0"/>
              <a:cs typeface="Arial" panose="020B0604020202020204" pitchFamily="34" charset="0"/>
            </a:endParaRPr>
          </a:p>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B36B426C-8D72-4D33-AC0F-D153FADFCAC2}"/>
              </a:ext>
            </a:extLst>
          </p:cNvPr>
          <p:cNvSpPr txBox="1"/>
          <p:nvPr/>
        </p:nvSpPr>
        <p:spPr>
          <a:xfrm>
            <a:off x="6559386" y="6352143"/>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Souza et al., 2013</a:t>
            </a:r>
            <a:endParaRPr lang="es-ES" dirty="0"/>
          </a:p>
        </p:txBody>
      </p:sp>
      <p:sp>
        <p:nvSpPr>
          <p:cNvPr id="13" name="CuadroTexto 12">
            <a:extLst>
              <a:ext uri="{FF2B5EF4-FFF2-40B4-BE49-F238E27FC236}">
                <a16:creationId xmlns:a16="http://schemas.microsoft.com/office/drawing/2014/main" xmlns="" id="{BA87C0FD-73DC-4BDB-9772-A44CA790A808}"/>
              </a:ext>
            </a:extLst>
          </p:cNvPr>
          <p:cNvSpPr txBox="1"/>
          <p:nvPr/>
        </p:nvSpPr>
        <p:spPr>
          <a:xfrm>
            <a:off x="5696852" y="1381295"/>
            <a:ext cx="6300305" cy="4524315"/>
          </a:xfrm>
          <a:prstGeom prst="rect">
            <a:avLst/>
          </a:prstGeom>
          <a:noFill/>
        </p:spPr>
        <p:txBody>
          <a:bodyPr wrap="square">
            <a:spAutoFit/>
          </a:bodyPr>
          <a:lstStyle/>
          <a:p>
            <a:r>
              <a:rPr lang="es-ES" sz="2400" b="0" i="0" dirty="0">
                <a:effectLst/>
                <a:latin typeface="Arial" panose="020B0604020202020204" pitchFamily="34" charset="0"/>
              </a:rPr>
              <a:t>Influencia grupal, mirando objetivos. </a:t>
            </a:r>
          </a:p>
          <a:p>
            <a:endParaRPr lang="es-ES" sz="2400" b="0" i="0" dirty="0">
              <a:effectLst/>
              <a:latin typeface="Arial" panose="020B0604020202020204" pitchFamily="34" charset="0"/>
            </a:endParaRPr>
          </a:p>
          <a:p>
            <a:r>
              <a:rPr lang="es-ES" sz="2400" dirty="0">
                <a:latin typeface="Arial" panose="020B0604020202020204" pitchFamily="34" charset="0"/>
              </a:rPr>
              <a:t>L</a:t>
            </a:r>
            <a:r>
              <a:rPr lang="es-ES" sz="2400" b="0" i="0" dirty="0">
                <a:effectLst/>
                <a:latin typeface="Arial" panose="020B0604020202020204" pitchFamily="34" charset="0"/>
              </a:rPr>
              <a:t>íder no nace hecho, se construye a lo largo de su formación como profesional. </a:t>
            </a:r>
          </a:p>
          <a:p>
            <a:endParaRPr lang="es-ES" sz="2400" b="0" i="0" dirty="0">
              <a:effectLst/>
              <a:latin typeface="Arial" panose="020B0604020202020204" pitchFamily="34" charset="0"/>
            </a:endParaRPr>
          </a:p>
          <a:p>
            <a:r>
              <a:rPr lang="es-ES" sz="2400" dirty="0">
                <a:latin typeface="Arial" panose="020B0604020202020204" pitchFamily="34" charset="0"/>
              </a:rPr>
              <a:t>Características de un buen director</a:t>
            </a:r>
            <a:r>
              <a:rPr lang="es-ES" sz="2400" b="0" i="0" dirty="0">
                <a:effectLst/>
                <a:latin typeface="Arial" panose="020B0604020202020204" pitchFamily="34" charset="0"/>
              </a:rPr>
              <a:t>: compromiso, flexibilidad, comunicación efectiva, responsabilidad, buena relación interpersonal, creatividad, organización y saber oír</a:t>
            </a:r>
            <a:r>
              <a:rPr lang="es-ES" sz="2400" dirty="0">
                <a:latin typeface="Arial" panose="020B0604020202020204" pitchFamily="34" charset="0"/>
              </a:rPr>
              <a:t>, capacidad </a:t>
            </a:r>
            <a:r>
              <a:rPr lang="es-ES" sz="2400" b="0" i="0" dirty="0">
                <a:effectLst/>
                <a:latin typeface="Arial" panose="020B0604020202020204" pitchFamily="34" charset="0"/>
              </a:rPr>
              <a:t>de señalar soluciones para los conflictos y tener iniciativa en la toma de decisiones.</a:t>
            </a:r>
            <a:endParaRPr lang="es-ES" sz="2400" dirty="0"/>
          </a:p>
        </p:txBody>
      </p:sp>
    </p:spTree>
    <p:extLst>
      <p:ext uri="{BB962C8B-B14F-4D97-AF65-F5344CB8AC3E}">
        <p14:creationId xmlns:p14="http://schemas.microsoft.com/office/powerpoint/2010/main" val="59020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8</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807262" y="327053"/>
            <a:ext cx="9779183" cy="763724"/>
          </a:xfrm>
        </p:spPr>
        <p:txBody>
          <a:bodyPr/>
          <a:lstStyle/>
          <a:p>
            <a:pPr algn="ctr"/>
            <a:r>
              <a:rPr lang="es-ES" dirty="0"/>
              <a:t>Tipos de liderazgo</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25602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B36B426C-8D72-4D33-AC0F-D153FADFCAC2}"/>
              </a:ext>
            </a:extLst>
          </p:cNvPr>
          <p:cNvSpPr txBox="1"/>
          <p:nvPr/>
        </p:nvSpPr>
        <p:spPr>
          <a:xfrm>
            <a:off x="8440145" y="6319919"/>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Cortes</a:t>
            </a:r>
            <a:r>
              <a:rPr lang="es-ES" dirty="0">
                <a:latin typeface="Arial" panose="020B0604020202020204" pitchFamily="34" charset="0"/>
                <a:cs typeface="Arial" panose="020B0604020202020204" pitchFamily="34" charset="0"/>
              </a:rPr>
              <a:t>,</a:t>
            </a:r>
            <a:r>
              <a:rPr lang="es-ES" sz="1800" dirty="0">
                <a:latin typeface="Arial" panose="020B0604020202020204" pitchFamily="34" charset="0"/>
                <a:cs typeface="Arial" panose="020B0604020202020204" pitchFamily="34" charset="0"/>
              </a:rPr>
              <a:t> 2010; Wood, 2021</a:t>
            </a:r>
            <a:endParaRPr lang="es-ES" dirty="0"/>
          </a:p>
        </p:txBody>
      </p:sp>
      <p:sp>
        <p:nvSpPr>
          <p:cNvPr id="14" name="CuadroTexto 13">
            <a:extLst>
              <a:ext uri="{FF2B5EF4-FFF2-40B4-BE49-F238E27FC236}">
                <a16:creationId xmlns:a16="http://schemas.microsoft.com/office/drawing/2014/main" xmlns="" id="{4C26AAD5-86EC-457A-940B-F9AB78E85B4A}"/>
              </a:ext>
            </a:extLst>
          </p:cNvPr>
          <p:cNvSpPr txBox="1"/>
          <p:nvPr/>
        </p:nvSpPr>
        <p:spPr>
          <a:xfrm>
            <a:off x="807262" y="1090777"/>
            <a:ext cx="11113239" cy="4893647"/>
          </a:xfrm>
          <a:prstGeom prst="rect">
            <a:avLst/>
          </a:prstGeom>
          <a:noFill/>
        </p:spPr>
        <p:txBody>
          <a:bodyPr wrap="square" lIns="91440" tIns="45720" rIns="91440" bIns="45720" anchor="t">
            <a:spAutoFit/>
          </a:bodyPr>
          <a:lstStyle/>
          <a:p>
            <a:r>
              <a:rPr lang="es-ES" sz="2400" b="1" i="0" dirty="0">
                <a:effectLst/>
                <a:latin typeface="Arial"/>
                <a:cs typeface="Arial"/>
              </a:rPr>
              <a:t>Enfoque de rasgos</a:t>
            </a:r>
            <a:r>
              <a:rPr lang="es-ES" sz="2400" b="1" dirty="0">
                <a:latin typeface="Arial"/>
                <a:cs typeface="Arial"/>
              </a:rPr>
              <a:t> personales</a:t>
            </a:r>
            <a:r>
              <a:rPr lang="es-ES" sz="2400" b="0" i="0" dirty="0">
                <a:effectLst/>
                <a:latin typeface="Arial"/>
                <a:cs typeface="Arial"/>
              </a:rPr>
              <a:t>. Características personales que marcan la diferencia entre aquellos pueden considerarse líderes y los que no.</a:t>
            </a:r>
          </a:p>
          <a:p>
            <a:endParaRPr lang="es-ES" sz="2400" dirty="0">
              <a:latin typeface="Arial" panose="020B0604020202020204" pitchFamily="34" charset="0"/>
            </a:endParaRPr>
          </a:p>
          <a:p>
            <a:r>
              <a:rPr lang="es-ES" sz="2400" b="1" i="0" dirty="0">
                <a:effectLst/>
                <a:latin typeface="Arial" panose="020B0604020202020204" pitchFamily="34" charset="0"/>
              </a:rPr>
              <a:t>Enfoque conductual</a:t>
            </a:r>
            <a:r>
              <a:rPr lang="es-ES" sz="2400" b="0" i="0" dirty="0">
                <a:effectLst/>
                <a:latin typeface="Arial" panose="020B0604020202020204" pitchFamily="34" charset="0"/>
              </a:rPr>
              <a:t>. </a:t>
            </a:r>
            <a:r>
              <a:rPr lang="es-ES" sz="2400" dirty="0">
                <a:latin typeface="Arial" panose="020B0604020202020204" pitchFamily="34" charset="0"/>
              </a:rPr>
              <a:t>C</a:t>
            </a:r>
            <a:r>
              <a:rPr lang="es-ES" sz="2400" b="0" i="0" dirty="0">
                <a:effectLst/>
                <a:latin typeface="Arial" panose="020B0604020202020204" pitchFamily="34" charset="0"/>
              </a:rPr>
              <a:t>onductas de los líderes y la relación entre éstos y el liderazgo efectivo.</a:t>
            </a:r>
          </a:p>
          <a:p>
            <a:endParaRPr lang="es-ES" sz="2400" b="0" i="0" dirty="0">
              <a:effectLst/>
              <a:latin typeface="Arial" panose="020B0604020202020204" pitchFamily="34" charset="0"/>
            </a:endParaRPr>
          </a:p>
          <a:p>
            <a:r>
              <a:rPr lang="es-ES" sz="2400" b="1" i="0" dirty="0">
                <a:effectLst/>
                <a:latin typeface="Arial"/>
                <a:cs typeface="Arial"/>
              </a:rPr>
              <a:t>Enfoque</a:t>
            </a:r>
            <a:r>
              <a:rPr lang="es-ES" sz="2400" b="1" dirty="0">
                <a:latin typeface="Arial"/>
                <a:cs typeface="Arial"/>
              </a:rPr>
              <a:t> </a:t>
            </a:r>
            <a:r>
              <a:rPr lang="es-ES" sz="2400" b="1" i="0" dirty="0">
                <a:effectLst/>
                <a:latin typeface="Arial"/>
                <a:cs typeface="Arial"/>
              </a:rPr>
              <a:t> situacional. </a:t>
            </a:r>
          </a:p>
          <a:p>
            <a:r>
              <a:rPr lang="es-ES" sz="2400" b="0" i="0" dirty="0">
                <a:effectLst/>
                <a:latin typeface="Arial"/>
                <a:cs typeface="Arial"/>
              </a:rPr>
              <a:t>Diferentes patrones</a:t>
            </a:r>
            <a:r>
              <a:rPr lang="es-ES" sz="2400" dirty="0">
                <a:latin typeface="Arial"/>
                <a:cs typeface="Arial"/>
              </a:rPr>
              <a:t> </a:t>
            </a:r>
            <a:r>
              <a:rPr lang="es-ES" sz="2400" b="0" i="0" dirty="0">
                <a:effectLst/>
                <a:latin typeface="Arial"/>
                <a:cs typeface="Arial"/>
              </a:rPr>
              <a:t> de</a:t>
            </a:r>
            <a:r>
              <a:rPr lang="es-ES" sz="2400" dirty="0">
                <a:latin typeface="Arial"/>
                <a:cs typeface="Arial"/>
              </a:rPr>
              <a:t> </a:t>
            </a:r>
            <a:r>
              <a:rPr lang="es-ES" sz="2400" b="0" i="0" dirty="0">
                <a:effectLst/>
                <a:latin typeface="Arial"/>
                <a:cs typeface="Arial"/>
              </a:rPr>
              <a:t> conductas</a:t>
            </a:r>
            <a:r>
              <a:rPr lang="es-ES" sz="2400" dirty="0">
                <a:latin typeface="Arial"/>
                <a:cs typeface="Arial"/>
              </a:rPr>
              <a:t> </a:t>
            </a:r>
            <a:r>
              <a:rPr lang="es-ES" sz="2400" b="0" i="0" dirty="0">
                <a:effectLst/>
                <a:latin typeface="Arial"/>
                <a:cs typeface="Arial"/>
              </a:rPr>
              <a:t> pueden</a:t>
            </a:r>
            <a:r>
              <a:rPr lang="es-ES" sz="2400" dirty="0">
                <a:latin typeface="Arial"/>
                <a:cs typeface="Arial"/>
              </a:rPr>
              <a:t> </a:t>
            </a:r>
            <a:r>
              <a:rPr lang="es-ES" sz="2400" b="0" i="0" dirty="0">
                <a:effectLst/>
                <a:latin typeface="Arial"/>
                <a:cs typeface="Arial"/>
              </a:rPr>
              <a:t> ser</a:t>
            </a:r>
            <a:r>
              <a:rPr lang="es-ES" sz="2400" dirty="0">
                <a:latin typeface="Arial"/>
                <a:cs typeface="Arial"/>
              </a:rPr>
              <a:t> </a:t>
            </a:r>
            <a:r>
              <a:rPr lang="es-ES" sz="2400" b="0" i="0" dirty="0">
                <a:effectLst/>
                <a:latin typeface="Arial"/>
                <a:cs typeface="Arial"/>
              </a:rPr>
              <a:t> efectivos</a:t>
            </a:r>
            <a:r>
              <a:rPr lang="es-ES" sz="2400" dirty="0">
                <a:latin typeface="Arial"/>
                <a:cs typeface="Arial"/>
              </a:rPr>
              <a:t> </a:t>
            </a:r>
            <a:r>
              <a:rPr lang="es-ES" sz="2400" b="0" i="0" dirty="0">
                <a:effectLst/>
                <a:latin typeface="Arial"/>
                <a:cs typeface="Arial"/>
              </a:rPr>
              <a:t> en</a:t>
            </a:r>
            <a:r>
              <a:rPr lang="es-ES" sz="2400" dirty="0">
                <a:latin typeface="Arial"/>
                <a:cs typeface="Arial"/>
              </a:rPr>
              <a:t> </a:t>
            </a:r>
            <a:r>
              <a:rPr lang="es-ES" sz="2400" b="0" i="0" dirty="0">
                <a:effectLst/>
                <a:latin typeface="Arial"/>
                <a:cs typeface="Arial"/>
              </a:rPr>
              <a:t> diferentes situaciones pero una misma conducta no es óptima para todas ellas. Algunas teorías situacionales son: teoría de la contingencia, teoría de las metas, teoría</a:t>
            </a:r>
            <a:r>
              <a:rPr lang="es-ES" sz="2400" dirty="0">
                <a:latin typeface="Arial"/>
                <a:cs typeface="Arial"/>
              </a:rPr>
              <a:t> </a:t>
            </a:r>
            <a:r>
              <a:rPr lang="es-ES" sz="2400" b="0" i="0" dirty="0">
                <a:effectLst/>
                <a:latin typeface="Arial"/>
                <a:cs typeface="Arial"/>
              </a:rPr>
              <a:t> de</a:t>
            </a:r>
            <a:r>
              <a:rPr lang="es-ES" sz="2400" dirty="0">
                <a:latin typeface="Arial"/>
                <a:cs typeface="Arial"/>
              </a:rPr>
              <a:t> </a:t>
            </a:r>
            <a:r>
              <a:rPr lang="es-ES" sz="2400" b="0" i="0" dirty="0">
                <a:effectLst/>
                <a:latin typeface="Arial"/>
                <a:cs typeface="Arial"/>
              </a:rPr>
              <a:t> la</a:t>
            </a:r>
            <a:r>
              <a:rPr lang="es-ES" sz="2400" dirty="0">
                <a:latin typeface="Arial"/>
                <a:cs typeface="Arial"/>
              </a:rPr>
              <a:t> </a:t>
            </a:r>
            <a:r>
              <a:rPr lang="es-ES" sz="2400" b="0" i="0" dirty="0">
                <a:effectLst/>
                <a:latin typeface="Arial"/>
                <a:cs typeface="Arial"/>
              </a:rPr>
              <a:t> decisión</a:t>
            </a:r>
            <a:r>
              <a:rPr lang="es-ES" sz="2400" dirty="0">
                <a:latin typeface="Arial"/>
                <a:cs typeface="Arial"/>
              </a:rPr>
              <a:t> </a:t>
            </a:r>
            <a:r>
              <a:rPr lang="es-ES" sz="2400" b="0" i="0" dirty="0">
                <a:effectLst/>
                <a:latin typeface="Arial"/>
                <a:cs typeface="Arial"/>
              </a:rPr>
              <a:t> normativa,</a:t>
            </a:r>
            <a:r>
              <a:rPr lang="es-ES" sz="2400" dirty="0">
                <a:latin typeface="Arial"/>
                <a:cs typeface="Arial"/>
              </a:rPr>
              <a:t> </a:t>
            </a:r>
            <a:r>
              <a:rPr lang="es-ES" sz="2400" b="0" i="0" dirty="0">
                <a:effectLst/>
                <a:latin typeface="Arial"/>
                <a:cs typeface="Arial"/>
              </a:rPr>
              <a:t> teoría de los recursos cognitivos y teoría de la interacción: líder-ambiente-seguidor.</a:t>
            </a:r>
          </a:p>
          <a:p>
            <a:endParaRPr lang="es-ES" sz="2400" b="0" i="0" dirty="0">
              <a:effectLst/>
              <a:latin typeface="Arial" panose="020B0604020202020204" pitchFamily="34" charset="0"/>
            </a:endParaRPr>
          </a:p>
        </p:txBody>
      </p:sp>
    </p:spTree>
    <p:extLst>
      <p:ext uri="{BB962C8B-B14F-4D97-AF65-F5344CB8AC3E}">
        <p14:creationId xmlns:p14="http://schemas.microsoft.com/office/powerpoint/2010/main" val="327425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DB30D50-1377-244D-A1A4-32FB836C1F3A}"/>
              </a:ext>
            </a:extLst>
          </p:cNvPr>
          <p:cNvSpPr>
            <a:spLocks noGrp="1"/>
          </p:cNvSpPr>
          <p:nvPr>
            <p:ph type="dt" sz="half" idx="2"/>
          </p:nvPr>
        </p:nvSpPr>
        <p:spPr>
          <a:xfrm>
            <a:off x="381000" y="6356350"/>
            <a:ext cx="1767114" cy="365125"/>
          </a:xfrm>
        </p:spPr>
        <p:txBody>
          <a:bodyPr rtlCol="0" anchor="ctr">
            <a:normAutofit/>
          </a:bodyPr>
          <a:lstStyle/>
          <a:p>
            <a:pPr rtl="0">
              <a:spcAft>
                <a:spcPts val="600"/>
              </a:spcAft>
            </a:pPr>
            <a:fld id="{7E462875-4E5C-4A54-8541-C677A9AB12EF}" type="datetime1">
              <a:rPr lang="es-ES" smtClean="0"/>
              <a:pPr rtl="0">
                <a:spcAft>
                  <a:spcPts val="600"/>
                </a:spcAft>
              </a:pPr>
              <a:t>11/03/2022</a:t>
            </a:fld>
            <a:endParaRPr lang="es-ES"/>
          </a:p>
        </p:txBody>
      </p:sp>
      <p:sp>
        <p:nvSpPr>
          <p:cNvPr id="7" name="Marcador de número de diapositiva 6">
            <a:extLst>
              <a:ext uri="{FF2B5EF4-FFF2-40B4-BE49-F238E27FC236}">
                <a16:creationId xmlns:a16="http://schemas.microsoft.com/office/drawing/2014/main" xmlns="" id="{50A86E01-62BB-5145-A6C3-515717DD327C}"/>
              </a:ext>
            </a:extLst>
          </p:cNvPr>
          <p:cNvSpPr>
            <a:spLocks noGrp="1"/>
          </p:cNvSpPr>
          <p:nvPr>
            <p:ph type="sldNum" sz="quarter" idx="4"/>
          </p:nvPr>
        </p:nvSpPr>
        <p:spPr>
          <a:xfrm>
            <a:off x="10153276" y="6356350"/>
            <a:ext cx="1657723" cy="365125"/>
          </a:xfrm>
        </p:spPr>
        <p:txBody>
          <a:bodyPr rtlCol="0" anchor="ctr">
            <a:normAutofit/>
          </a:bodyPr>
          <a:lstStyle/>
          <a:p>
            <a:pPr rtl="0">
              <a:spcAft>
                <a:spcPts val="600"/>
              </a:spcAft>
            </a:pPr>
            <a:fld id="{294A09A9-5501-47C1-A89A-A340965A2BE2}" type="slidenum">
              <a:rPr lang="es-ES" smtClean="0"/>
              <a:pPr rtl="0">
                <a:spcAft>
                  <a:spcPts val="600"/>
                </a:spcAft>
              </a:pPr>
              <a:t>9</a:t>
            </a:fld>
            <a:endParaRPr lang="es-ES"/>
          </a:p>
        </p:txBody>
      </p:sp>
      <p:sp>
        <p:nvSpPr>
          <p:cNvPr id="11" name="Marcador de texto 2">
            <a:extLst>
              <a:ext uri="{FF2B5EF4-FFF2-40B4-BE49-F238E27FC236}">
                <a16:creationId xmlns:a16="http://schemas.microsoft.com/office/drawing/2014/main" xmlns="" id="{DB4DF520-788A-42F7-A598-1FED9283D938}"/>
              </a:ext>
            </a:extLst>
          </p:cNvPr>
          <p:cNvSpPr txBox="1">
            <a:spLocks/>
          </p:cNvSpPr>
          <p:nvPr/>
        </p:nvSpPr>
        <p:spPr>
          <a:xfrm>
            <a:off x="1033414" y="1764352"/>
            <a:ext cx="4663440" cy="52251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10" name="Marcador de pie de página 4">
            <a:extLst>
              <a:ext uri="{FF2B5EF4-FFF2-40B4-BE49-F238E27FC236}">
                <a16:creationId xmlns:a16="http://schemas.microsoft.com/office/drawing/2014/main" xmlns="" id="{B0E2CAC1-EF91-407D-9785-9D767740C78B}"/>
              </a:ext>
            </a:extLst>
          </p:cNvPr>
          <p:cNvSpPr>
            <a:spLocks noGrp="1"/>
          </p:cNvSpPr>
          <p:nvPr>
            <p:ph type="ftr" sz="quarter" idx="3"/>
          </p:nvPr>
        </p:nvSpPr>
        <p:spPr>
          <a:xfrm>
            <a:off x="2584614" y="6429002"/>
            <a:ext cx="5196840" cy="365125"/>
          </a:xfrm>
        </p:spPr>
        <p:txBody>
          <a:bodyPr rtlCol="0"/>
          <a:lstStyle/>
          <a:p>
            <a:pPr rtl="0"/>
            <a:r>
              <a:rPr lang="es-ES" sz="1800" dirty="0"/>
              <a:t>Dirección en enfermería</a:t>
            </a:r>
          </a:p>
        </p:txBody>
      </p:sp>
      <p:sp>
        <p:nvSpPr>
          <p:cNvPr id="5" name="Título 4">
            <a:extLst>
              <a:ext uri="{FF2B5EF4-FFF2-40B4-BE49-F238E27FC236}">
                <a16:creationId xmlns:a16="http://schemas.microsoft.com/office/drawing/2014/main" xmlns="" id="{8A91BBCF-FE6E-45BC-A772-DA2568417E00}"/>
              </a:ext>
            </a:extLst>
          </p:cNvPr>
          <p:cNvSpPr>
            <a:spLocks noGrp="1"/>
          </p:cNvSpPr>
          <p:nvPr>
            <p:ph type="title"/>
          </p:nvPr>
        </p:nvSpPr>
        <p:spPr>
          <a:xfrm>
            <a:off x="807262" y="143361"/>
            <a:ext cx="9779183" cy="763724"/>
          </a:xfrm>
        </p:spPr>
        <p:txBody>
          <a:bodyPr/>
          <a:lstStyle/>
          <a:p>
            <a:pPr algn="ctr"/>
            <a:r>
              <a:rPr lang="es-ES" dirty="0"/>
              <a:t>Tipos de liderazgo</a:t>
            </a:r>
          </a:p>
        </p:txBody>
      </p:sp>
      <p:sp>
        <p:nvSpPr>
          <p:cNvPr id="8" name="Marcador de contenido 3">
            <a:extLst>
              <a:ext uri="{FF2B5EF4-FFF2-40B4-BE49-F238E27FC236}">
                <a16:creationId xmlns:a16="http://schemas.microsoft.com/office/drawing/2014/main" xmlns="" id="{859342ED-3561-4BBC-8132-017E2FD014EC}"/>
              </a:ext>
            </a:extLst>
          </p:cNvPr>
          <p:cNvSpPr txBox="1">
            <a:spLocks/>
          </p:cNvSpPr>
          <p:nvPr/>
        </p:nvSpPr>
        <p:spPr>
          <a:xfrm>
            <a:off x="807262" y="1384848"/>
            <a:ext cx="10546538" cy="49350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endParaRPr lang="es-ES" sz="2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xmlns="" id="{4C26AAD5-86EC-457A-940B-F9AB78E85B4A}"/>
              </a:ext>
            </a:extLst>
          </p:cNvPr>
          <p:cNvSpPr txBox="1"/>
          <p:nvPr/>
        </p:nvSpPr>
        <p:spPr>
          <a:xfrm>
            <a:off x="640081" y="982176"/>
            <a:ext cx="11170918" cy="4154984"/>
          </a:xfrm>
          <a:prstGeom prst="rect">
            <a:avLst/>
          </a:prstGeom>
          <a:noFill/>
        </p:spPr>
        <p:txBody>
          <a:bodyPr wrap="square">
            <a:spAutoFit/>
          </a:bodyPr>
          <a:lstStyle/>
          <a:p>
            <a:r>
              <a:rPr lang="es-ES" sz="2400" b="1" i="0" dirty="0">
                <a:effectLst/>
                <a:latin typeface="Arial" panose="020B0604020202020204" pitchFamily="34" charset="0"/>
              </a:rPr>
              <a:t>Teoría del liderazgo transformacional</a:t>
            </a:r>
            <a:r>
              <a:rPr lang="es-ES" sz="2400" b="0" i="0" dirty="0">
                <a:effectLst/>
                <a:latin typeface="Arial" panose="020B0604020202020204" pitchFamily="34" charset="0"/>
              </a:rPr>
              <a:t>. el líder trabaja con los equipos para identificar, inspirar y ejecutar el cambio necesario junto a los miembros comprometidos del equipo.</a:t>
            </a:r>
          </a:p>
          <a:p>
            <a:endParaRPr lang="es-ES" sz="2400" dirty="0">
              <a:latin typeface="Arial" panose="020B0604020202020204" pitchFamily="34" charset="0"/>
            </a:endParaRPr>
          </a:p>
          <a:p>
            <a:r>
              <a:rPr lang="es-ES" sz="2400" b="1" i="0" dirty="0">
                <a:effectLst/>
                <a:latin typeface="Arial" panose="020B0604020202020204" pitchFamily="34" charset="0"/>
              </a:rPr>
              <a:t>Teoría del liderazgo transaccional: </a:t>
            </a:r>
            <a:r>
              <a:rPr lang="es-ES" sz="2400" dirty="0">
                <a:latin typeface="Arial" panose="020B0604020202020204" pitchFamily="34" charset="0"/>
              </a:rPr>
              <a:t>C</a:t>
            </a:r>
            <a:r>
              <a:rPr lang="es-ES" sz="2400" b="0" i="0" dirty="0">
                <a:effectLst/>
                <a:latin typeface="Arial" panose="020B0604020202020204" pitchFamily="34" charset="0"/>
              </a:rPr>
              <a:t>umplimiento y el logro de metas a través de la supervisión, la organización y un sistema de recompensas y castigos. </a:t>
            </a:r>
          </a:p>
          <a:p>
            <a:endParaRPr lang="es-ES" sz="2400" dirty="0">
              <a:latin typeface="Arial" panose="020B0604020202020204" pitchFamily="34" charset="0"/>
            </a:endParaRPr>
          </a:p>
          <a:p>
            <a:pPr algn="just"/>
            <a:r>
              <a:rPr lang="es-ES" sz="2400" b="1" dirty="0">
                <a:latin typeface="Arial" panose="020B0604020202020204" pitchFamily="34" charset="0"/>
              </a:rPr>
              <a:t>Teoría relacional del liderazgo</a:t>
            </a:r>
            <a:r>
              <a:rPr lang="es-ES" sz="2400" dirty="0">
                <a:latin typeface="Arial" panose="020B0604020202020204" pitchFamily="34" charset="0"/>
              </a:rPr>
              <a:t>: análisis de las interacciones que se establecen entre líder y seguidor. Relaciones de alta calidad, caracterizadas por la confianza y el respeto mutuo. Por el contrario, las relaciones de baja calidad se caracterizan por un vínculo meramente contractual (obligaciones mutuas).</a:t>
            </a:r>
          </a:p>
        </p:txBody>
      </p:sp>
      <p:sp>
        <p:nvSpPr>
          <p:cNvPr id="13" name="CuadroTexto 12">
            <a:extLst>
              <a:ext uri="{FF2B5EF4-FFF2-40B4-BE49-F238E27FC236}">
                <a16:creationId xmlns:a16="http://schemas.microsoft.com/office/drawing/2014/main" xmlns="" id="{19DAED4E-5434-4FD4-9DD6-339B6C8A8E96}"/>
              </a:ext>
            </a:extLst>
          </p:cNvPr>
          <p:cNvSpPr txBox="1"/>
          <p:nvPr/>
        </p:nvSpPr>
        <p:spPr>
          <a:xfrm>
            <a:off x="7934137" y="6356350"/>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Cortes</a:t>
            </a:r>
            <a:r>
              <a:rPr lang="es-ES" dirty="0">
                <a:latin typeface="Arial" panose="020B0604020202020204" pitchFamily="34" charset="0"/>
                <a:cs typeface="Arial" panose="020B0604020202020204" pitchFamily="34" charset="0"/>
              </a:rPr>
              <a:t>,</a:t>
            </a:r>
            <a:r>
              <a:rPr lang="es-ES" sz="1800" dirty="0">
                <a:latin typeface="Arial" panose="020B0604020202020204" pitchFamily="34" charset="0"/>
                <a:cs typeface="Arial" panose="020B0604020202020204" pitchFamily="34" charset="0"/>
              </a:rPr>
              <a:t> 2010; Wood, 2021</a:t>
            </a:r>
            <a:endParaRPr lang="es-ES" dirty="0"/>
          </a:p>
        </p:txBody>
      </p:sp>
    </p:spTree>
    <p:extLst>
      <p:ext uri="{BB962C8B-B14F-4D97-AF65-F5344CB8AC3E}">
        <p14:creationId xmlns:p14="http://schemas.microsoft.com/office/powerpoint/2010/main" val="3561509133"/>
      </p:ext>
    </p:extLst>
  </p:cSld>
  <p:clrMapOvr>
    <a:masterClrMapping/>
  </p:clrMapOvr>
</p:sld>
</file>

<file path=ppt/theme/theme1.xml><?xml version="1.0" encoding="utf-8"?>
<a:theme xmlns:a="http://schemas.openxmlformats.org/drawingml/2006/main" name="Tema de Offic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59457594_TF45331398_Win32" id="{C31B48D8-30FF-44BD-90C4-10D541B25F44}" vid="{FC2E6B5B-1082-4C45-857B-09287BBCB6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BAB77-79E1-4739-AA51-10C9079186D6}">
  <ds:schemaRefs>
    <ds:schemaRef ds:uri="http://www.w3.org/XML/1998/namespace"/>
    <ds:schemaRef ds:uri="http://purl.org/dc/elements/1.1/"/>
    <ds:schemaRef ds:uri="http://schemas.openxmlformats.org/package/2006/metadata/core-properties"/>
    <ds:schemaRef ds:uri="http://schemas.microsoft.com/office/infopath/2007/PartnerControls"/>
    <ds:schemaRef ds:uri="71af3243-3dd4-4a8d-8c0d-dd76da1f02a5"/>
    <ds:schemaRef ds:uri="http://schemas.microsoft.com/sharepoint/v3"/>
    <ds:schemaRef ds:uri="http://schemas.microsoft.com/office/2006/documentManagement/types"/>
    <ds:schemaRef ds:uri="http://purl.org/dc/terms/"/>
    <ds:schemaRef ds:uri="16c05727-aa75-4e4a-9b5f-8a80a1165891"/>
    <ds:schemaRef ds:uri="230e9df3-be65-4c73-a93b-d1236ebd677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Presentación universal</Template>
  <TotalTime>504</TotalTime>
  <Words>3263</Words>
  <Application>Microsoft Office PowerPoint</Application>
  <PresentationFormat>Personalizado</PresentationFormat>
  <Paragraphs>379</Paragraphs>
  <Slides>51</Slides>
  <Notes>32</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Dirección en enfermería</vt:lpstr>
      <vt:lpstr>ÁREAS DE ENFOQUE DE LA SESIÓN</vt:lpstr>
      <vt:lpstr>DIRECCIÓN Y LIDERAZGO </vt:lpstr>
      <vt:lpstr>Estado de actuación de la dirección </vt:lpstr>
      <vt:lpstr>Estado de actuación de la dirección en contexto sanitario</vt:lpstr>
      <vt:lpstr>Dirección y liderazgo en Enfermería</vt:lpstr>
      <vt:lpstr>Dirección y liderazgo en Enfermería</vt:lpstr>
      <vt:lpstr>Tipos de liderazgo</vt:lpstr>
      <vt:lpstr>Tipos de liderazgo</vt:lpstr>
      <vt:lpstr>Propósitos del liderazgo</vt:lpstr>
      <vt:lpstr>Estilos de liderazgo según la autoridad</vt:lpstr>
      <vt:lpstr>Ahora os toca. ¿Qué tipo de liderazgo se ha llevado a cabo?</vt:lpstr>
      <vt:lpstr>CASOS DE ENFERMERÍA</vt:lpstr>
      <vt:lpstr>EXPERIENCIAS EXITOSAS DE LIDERAZGO EN ENFERMERÍA. Valderrama (2014)</vt:lpstr>
      <vt:lpstr>EXPERIENCIAS EXITOSAS DE LIDERAZGO EN ENFERMERÍA. Valderrama (2014)</vt:lpstr>
      <vt:lpstr>EXPERIENCIAS EXITOSAS DE LIDERAZGO EN ENFERMERÍA. Valderrama (2014)</vt:lpstr>
      <vt:lpstr>Motivación</vt:lpstr>
      <vt:lpstr>Motivación</vt:lpstr>
      <vt:lpstr>Motivación</vt:lpstr>
      <vt:lpstr>Delegación</vt:lpstr>
      <vt:lpstr>Delegación</vt:lpstr>
      <vt:lpstr>CASOS DE ENFERMERÍA</vt:lpstr>
      <vt:lpstr>Gestión y liderazgo enfermero frente a la COVID. Martínez et al. (2020)</vt:lpstr>
      <vt:lpstr>Gestión y liderazgo enfermero frente a la COVID. Martínez et al. (2020)</vt:lpstr>
      <vt:lpstr>Gestión y liderazgo enfermero frente a la COVID. Martínez et al. (2020)</vt:lpstr>
      <vt:lpstr>Gestión y liderazgo enfermero frente a la COVID. Martínez et al. (2020)</vt:lpstr>
      <vt:lpstr>Ahora os toca. ¿Qué tipo de liderazgo se ha llevado a cabo?</vt:lpstr>
      <vt:lpstr>Modelo de mitigación de la presión temporales. Goldsby et al. (2020)</vt:lpstr>
      <vt:lpstr>Modelo de mitigación de la presión temporales. Goldsby et al. (2020). US</vt:lpstr>
      <vt:lpstr>Ahora os toca. ¿Qué pensáis de esta situación y ten en cuenta que estrategias llevarías a cabo teniendo en cuenta la dirección, el liderazgo y la motivación?</vt:lpstr>
      <vt:lpstr>Modelo de mitigación de la presión temporales. Goldsby et al. (2020)</vt:lpstr>
      <vt:lpstr>Competencias profesionales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Dirección en enfermería</dc:title>
  <dc:creator>LAURA ALONSO MARTINEZ</dc:creator>
  <cp:lastModifiedBy>JOSE IGNACIO BENITO VERDE</cp:lastModifiedBy>
  <cp:revision>163</cp:revision>
  <dcterms:created xsi:type="dcterms:W3CDTF">2022-02-23T20:19:24Z</dcterms:created>
  <dcterms:modified xsi:type="dcterms:W3CDTF">2022-03-11T07:36:39Z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