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8" r:id="rId2"/>
    <p:sldMasterId id="2147483789" r:id="rId3"/>
  </p:sldMasterIdLst>
  <p:notesMasterIdLst>
    <p:notesMasterId r:id="rId26"/>
  </p:notesMasterIdLst>
  <p:sldIdLst>
    <p:sldId id="275" r:id="rId4"/>
    <p:sldId id="286" r:id="rId5"/>
    <p:sldId id="259" r:id="rId6"/>
    <p:sldId id="260" r:id="rId7"/>
    <p:sldId id="261" r:id="rId8"/>
    <p:sldId id="265" r:id="rId9"/>
    <p:sldId id="297" r:id="rId10"/>
    <p:sldId id="296" r:id="rId11"/>
    <p:sldId id="271" r:id="rId12"/>
    <p:sldId id="276" r:id="rId13"/>
    <p:sldId id="277" r:id="rId14"/>
    <p:sldId id="294" r:id="rId15"/>
    <p:sldId id="279" r:id="rId16"/>
    <p:sldId id="280" r:id="rId17"/>
    <p:sldId id="270" r:id="rId18"/>
    <p:sldId id="274" r:id="rId19"/>
    <p:sldId id="287" r:id="rId20"/>
    <p:sldId id="288" r:id="rId21"/>
    <p:sldId id="289" r:id="rId22"/>
    <p:sldId id="290" r:id="rId23"/>
    <p:sldId id="291" r:id="rId24"/>
    <p:sldId id="292" r:id="rId2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9300B0"/>
    <a:srgbClr val="C097F8"/>
    <a:srgbClr val="BD99BA"/>
    <a:srgbClr val="957699"/>
    <a:srgbClr val="A579E8"/>
    <a:srgbClr val="FFFD53"/>
    <a:srgbClr val="CF6DB6"/>
    <a:srgbClr val="F53BC6"/>
    <a:srgbClr val="E37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8962BF-E8C6-DBA8-3AF3-856F7A104935}" v="54" dt="2023-11-03T12:03:09.191"/>
    <p1510:client id="{029E13E1-0793-71FD-34BC-554182461E05}" v="501" dt="2023-10-28T11:50:55.069"/>
    <p1510:client id="{577EE539-F51E-4602-9234-C7D6C68A8A91}" v="17" dt="2023-11-05T10:07:52.103"/>
    <p1510:client id="{4AE79256-C7AC-7879-FED7-0ED32CF29949}" v="38" dt="2023-11-07T19:08:44.082"/>
    <p1510:client id="{3378939A-4BD8-E404-5B59-AB80734222D6}" v="1016" dt="2023-11-11T10:09:14.040"/>
    <p1510:client id="{2FEB4E6A-FCBD-E75F-8362-1A43F0C48A36}" v="250" dt="2023-11-01T18:45:28.569"/>
    <p1510:client id="{118E3900-A3D5-009F-8116-5F941B2D21B5}" v="39" dt="2023-11-11T08:35:30.081"/>
    <p1510:client id="{04D22490-96F1-4EAB-88F0-D4C353713F86}" v="4" dt="2023-11-09T15:52:05.309"/>
    <p1510:client id="{8EA90EF7-4A22-4C03-70F1-83DCC7131758}" v="1" dt="2024-01-13T18:10:54.276"/>
    <p1510:client id="{051CA0CA-1BF8-C1E4-2EA0-8632EA9BB979}" v="949" dt="2023-11-01T18:24:25.989"/>
    <p1510:client id="{151FE885-F3B2-1683-0F25-8ED18CE1B1CB}" v="323" dt="2023-11-05T13:22:38.060"/>
    <p1510:client id="{56562F2D-AC3F-4980-1798-E1CEF71210EF}" v="323" dt="2023-10-31T19:16:07.057"/>
    <p1510:client id="{1E6A95FC-CCEF-1364-C78E-0D065EAB8105}" v="212" dt="2023-11-01T19:01:20.889"/>
    <p1510:client id="{249F178B-798F-C6E5-EE35-271D4A42CD20}" v="84" dt="2023-11-13T19:30:15.511"/>
    <p1510:client id="{3E1C325F-4642-D10B-827C-E42DBF09549E}" v="3" dt="2023-11-06T16:43:47.469"/>
    <p1510:client id="{47525ADC-057A-C2CC-06FD-05A74A20CE4B}" v="57" dt="2023-11-07T15:52:17.378"/>
    <p1510:client id="{4C716B46-097D-6EC9-F83B-4B40005702DE}" v="486" dt="2023-11-08T18:25:10.493"/>
    <p1510:client id="{506BAF8D-90C6-64AB-E26B-FB5584FDF7BD}" v="2206" dt="2023-10-30T12:18:27.093"/>
    <p1510:client id="{5DADF871-3159-488B-8369-629DB3A0795D}" v="36" dt="2023-11-08T15:51:53.429"/>
    <p1510:client id="{5EC712ED-E4D4-D20F-49D8-1AC2F99E4C5F}" v="320" dt="2023-11-08T17:23:07.423"/>
    <p1510:client id="{657E10B0-6EF8-4851-A38C-33B9C509BB7D}" v="766" dt="2023-11-08T18:22:29.046"/>
    <p1510:client id="{9FD85689-CB07-99BF-8A88-7CCEE698AE45}" v="697" dt="2023-11-05T17:05:40.773"/>
    <p1510:client id="{6A4826B0-1E20-1902-F7F6-BD14B3EDD347}" v="6" dt="2023-11-03T16:14:04.397"/>
    <p1510:client id="{6E951EDA-B790-1576-B442-23B3985D674F}" v="2" dt="2023-11-02T18:21:54.742"/>
    <p1510:client id="{7EA2B4F0-066C-31DD-0112-6170688851B8}" v="14" dt="2023-11-03T15:55:01.778"/>
    <p1510:client id="{D7829047-57D6-4E48-91FD-547E3D45B059}" v="4" dt="2023-11-11T11:20:00.047"/>
    <p1510:client id="{80C8F057-7DB8-1BD9-1FEF-7F37B03B04A8}" v="1" dt="2023-11-07T17:56:05.883"/>
    <p1510:client id="{8247CBB2-F1E6-923F-E94F-850272DE2D14}" v="31" dt="2023-11-11T17:48:49.264"/>
    <p1510:client id="{8473927B-EDD9-36F3-EBEB-A36FABBD7864}" v="4" dt="2023-11-02T23:29:20.021"/>
    <p1510:client id="{88218C04-FDE2-8B02-9341-F7CE051ECA9C}" v="77" dt="2023-11-03T09:09:39.871"/>
    <p1510:client id="{88248C92-D1DB-4D8A-9AA3-569302CA40AF}" v="591" dt="2023-11-06T20:23:03.025"/>
    <p1510:client id="{D7203B04-E676-4CA2-AC12-9545E87ED0FE}" v="33" dt="2023-10-29T13:21:41.438"/>
    <p1510:client id="{898DB228-B30C-61DB-1132-254D1FF059DE}" v="8" dt="2023-10-17T15:32:09.847"/>
    <p1510:client id="{9B22E361-D6D8-69D6-E8EE-874DC1130B44}" v="18" dt="2023-10-30T12:35:20.003"/>
    <p1510:client id="{A8FBCAB0-FFAC-846D-0B0A-51FDF1E41E7D}" v="56" dt="2023-11-03T16:08:00.850"/>
    <p1510:client id="{AA4E79DA-91CF-432D-332F-6CDFCEA8A92E}" v="4" dt="2023-10-17T15:31:11.392"/>
    <p1510:client id="{FC808F03-F324-64CD-A174-EE5EAC3682D3}" v="26" dt="2023-11-07T19:12:42.085"/>
    <p1510:client id="{B1255E52-FF9B-32F3-6884-E44DF9FB5D8B}" v="24" dt="2023-11-09T12:37:01.654"/>
    <p1510:client id="{C2B77F77-6BDA-F553-5D27-65D1A4FC3C28}" v="37" dt="2023-11-14T18:24:17.612"/>
    <p1510:client id="{DD7600D3-168A-802F-72F3-99356A3E0283}" v="41" dt="2023-10-29T09:23:39.595"/>
    <p1510:client id="{C6A90162-7C2F-21ED-5ACC-A1BF283D84D5}" v="8" dt="2023-11-14T11:27:06.562"/>
    <p1510:client id="{CC89B8F4-06E9-C24B-30E3-C570B844CF49}" v="3" dt="2023-10-30T17:17:05.004"/>
    <p1510:client id="{E311029B-A1B9-6D1F-1307-88685D3525E2}" v="159" dt="2023-11-13T18:45:44.909"/>
    <p1510:client id="{EA3FDA16-5329-3579-7E92-FD2EB66512E5}" v="7" dt="2023-11-06T21:25:13.918"/>
    <p1510:client id="{E91C3712-2F4C-D9A4-8B14-6D194E4BADB9}" v="83" dt="2023-11-14T17:37:26.878"/>
    <p1510:client id="{F791C952-CD67-402D-9BB4-69B187ACA24D}" v="1660" dt="2023-11-08T19:43:18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 Artaza Martín" userId="S::gam1001@alu.ubu.es::e0c2eb1e-b00e-45ba-ba99-2dd3914bca27" providerId="AD" clId="Web-{3378939A-4BD8-E404-5B59-AB80734222D6}"/>
    <pc:docChg chg="addSld delSld modSld sldOrd">
      <pc:chgData name="Gabriel Artaza Martín" userId="S::gam1001@alu.ubu.es::e0c2eb1e-b00e-45ba-ba99-2dd3914bca27" providerId="AD" clId="Web-{3378939A-4BD8-E404-5B59-AB80734222D6}" dt="2023-11-11T10:09:14.040" v="664" actId="1076"/>
      <pc:docMkLst>
        <pc:docMk/>
      </pc:docMkLst>
      <pc:sldChg chg="ord">
        <pc:chgData name="Gabriel Artaza Martín" userId="S::gam1001@alu.ubu.es::e0c2eb1e-b00e-45ba-ba99-2dd3914bca27" providerId="AD" clId="Web-{3378939A-4BD8-E404-5B59-AB80734222D6}" dt="2023-11-11T09:46:48.731" v="574"/>
        <pc:sldMkLst>
          <pc:docMk/>
          <pc:sldMk cId="216004898" sldId="258"/>
        </pc:sldMkLst>
      </pc:sldChg>
      <pc:sldChg chg="ord">
        <pc:chgData name="Gabriel Artaza Martín" userId="S::gam1001@alu.ubu.es::e0c2eb1e-b00e-45ba-ba99-2dd3914bca27" providerId="AD" clId="Web-{3378939A-4BD8-E404-5B59-AB80734222D6}" dt="2023-11-11T09:35:24.474" v="453"/>
        <pc:sldMkLst>
          <pc:docMk/>
          <pc:sldMk cId="1726412537" sldId="260"/>
        </pc:sldMkLst>
      </pc:sldChg>
      <pc:sldChg chg="ord">
        <pc:chgData name="Gabriel Artaza Martín" userId="S::gam1001@alu.ubu.es::e0c2eb1e-b00e-45ba-ba99-2dd3914bca27" providerId="AD" clId="Web-{3378939A-4BD8-E404-5B59-AB80734222D6}" dt="2023-11-11T09:22:10.557" v="241"/>
        <pc:sldMkLst>
          <pc:docMk/>
          <pc:sldMk cId="3623616351" sldId="270"/>
        </pc:sldMkLst>
      </pc:sldChg>
      <pc:sldChg chg="addSp modSp ord">
        <pc:chgData name="Gabriel Artaza Martín" userId="S::gam1001@alu.ubu.es::e0c2eb1e-b00e-45ba-ba99-2dd3914bca27" providerId="AD" clId="Web-{3378939A-4BD8-E404-5B59-AB80734222D6}" dt="2023-11-11T08:57:28.507" v="63"/>
        <pc:sldMkLst>
          <pc:docMk/>
          <pc:sldMk cId="626412884" sldId="271"/>
        </pc:sldMkLst>
        <pc:picChg chg="add mod">
          <ac:chgData name="Gabriel Artaza Martín" userId="S::gam1001@alu.ubu.es::e0c2eb1e-b00e-45ba-ba99-2dd3914bca27" providerId="AD" clId="Web-{3378939A-4BD8-E404-5B59-AB80734222D6}" dt="2023-11-11T08:38:43.164" v="4" actId="1076"/>
          <ac:picMkLst>
            <pc:docMk/>
            <pc:sldMk cId="626412884" sldId="271"/>
            <ac:picMk id="11" creationId="{A7CC2ECA-AA42-F91F-13E6-6939E53A97F6}"/>
          </ac:picMkLst>
        </pc:picChg>
        <pc:picChg chg="mod">
          <ac:chgData name="Gabriel Artaza Martín" userId="S::gam1001@alu.ubu.es::e0c2eb1e-b00e-45ba-ba99-2dd3914bca27" providerId="AD" clId="Web-{3378939A-4BD8-E404-5B59-AB80734222D6}" dt="2023-11-11T08:54:06" v="45" actId="1076"/>
          <ac:picMkLst>
            <pc:docMk/>
            <pc:sldMk cId="626412884" sldId="271"/>
            <ac:picMk id="38" creationId="{F0B2C446-84AF-B2D7-FC93-D24B012E098B}"/>
          </ac:picMkLst>
        </pc:picChg>
        <pc:picChg chg="mod">
          <ac:chgData name="Gabriel Artaza Martín" userId="S::gam1001@alu.ubu.es::e0c2eb1e-b00e-45ba-ba99-2dd3914bca27" providerId="AD" clId="Web-{3378939A-4BD8-E404-5B59-AB80734222D6}" dt="2023-11-11T08:54:08.797" v="46" actId="1076"/>
          <ac:picMkLst>
            <pc:docMk/>
            <pc:sldMk cId="626412884" sldId="271"/>
            <ac:picMk id="40" creationId="{45793EFF-195F-B7BB-0178-6E2371608D1F}"/>
          </ac:picMkLst>
        </pc:picChg>
        <pc:picChg chg="mod">
          <ac:chgData name="Gabriel Artaza Martín" userId="S::gam1001@alu.ubu.es::e0c2eb1e-b00e-45ba-ba99-2dd3914bca27" providerId="AD" clId="Web-{3378939A-4BD8-E404-5B59-AB80734222D6}" dt="2023-11-11T08:38:30.914" v="0" actId="1076"/>
          <ac:picMkLst>
            <pc:docMk/>
            <pc:sldMk cId="626412884" sldId="271"/>
            <ac:picMk id="42" creationId="{0C69CE8C-1B58-C7D1-81F7-06ED31F7550C}"/>
          </ac:picMkLst>
        </pc:picChg>
        <pc:picChg chg="mod">
          <ac:chgData name="Gabriel Artaza Martín" userId="S::gam1001@alu.ubu.es::e0c2eb1e-b00e-45ba-ba99-2dd3914bca27" providerId="AD" clId="Web-{3378939A-4BD8-E404-5B59-AB80734222D6}" dt="2023-11-11T08:38:33.727" v="1" actId="1076"/>
          <ac:picMkLst>
            <pc:docMk/>
            <pc:sldMk cId="626412884" sldId="271"/>
            <ac:picMk id="43" creationId="{7FBA7E54-6645-F95D-7454-B7FBCC4B39CF}"/>
          </ac:picMkLst>
        </pc:picChg>
        <pc:picChg chg="mod">
          <ac:chgData name="Gabriel Artaza Martín" userId="S::gam1001@alu.ubu.es::e0c2eb1e-b00e-45ba-ba99-2dd3914bca27" providerId="AD" clId="Web-{3378939A-4BD8-E404-5B59-AB80734222D6}" dt="2023-11-11T08:38:35.680" v="2" actId="1076"/>
          <ac:picMkLst>
            <pc:docMk/>
            <pc:sldMk cId="626412884" sldId="271"/>
            <ac:picMk id="44" creationId="{31D3CD30-864C-7741-E1ED-1AAD2FC15FA8}"/>
          </ac:picMkLst>
        </pc:picChg>
      </pc:sldChg>
      <pc:sldChg chg="addSp delSp modSp ord">
        <pc:chgData name="Gabriel Artaza Martín" userId="S::gam1001@alu.ubu.es::e0c2eb1e-b00e-45ba-ba99-2dd3914bca27" providerId="AD" clId="Web-{3378939A-4BD8-E404-5B59-AB80734222D6}" dt="2023-11-11T09:59:58.116" v="631"/>
        <pc:sldMkLst>
          <pc:docMk/>
          <pc:sldMk cId="2853312444" sldId="276"/>
        </pc:sldMkLst>
        <pc:spChg chg="mod">
          <ac:chgData name="Gabriel Artaza Martín" userId="S::gam1001@alu.ubu.es::e0c2eb1e-b00e-45ba-ba99-2dd3914bca27" providerId="AD" clId="Web-{3378939A-4BD8-E404-5B59-AB80734222D6}" dt="2023-11-11T08:41:41.983" v="6" actId="1076"/>
          <ac:spMkLst>
            <pc:docMk/>
            <pc:sldMk cId="2853312444" sldId="276"/>
            <ac:spMk id="3" creationId="{FB35897D-C408-0503-A6D3-1EA53ECBB676}"/>
          </ac:spMkLst>
        </pc:spChg>
        <pc:spChg chg="mod">
          <ac:chgData name="Gabriel Artaza Martín" userId="S::gam1001@alu.ubu.es::e0c2eb1e-b00e-45ba-ba99-2dd3914bca27" providerId="AD" clId="Web-{3378939A-4BD8-E404-5B59-AB80734222D6}" dt="2023-11-11T08:49:14.240" v="21" actId="1076"/>
          <ac:spMkLst>
            <pc:docMk/>
            <pc:sldMk cId="2853312444" sldId="276"/>
            <ac:spMk id="5" creationId="{77F352BE-0077-A470-FF00-D657498F3F96}"/>
          </ac:spMkLst>
        </pc:spChg>
        <pc:spChg chg="add del mod">
          <ac:chgData name="Gabriel Artaza Martín" userId="S::gam1001@alu.ubu.es::e0c2eb1e-b00e-45ba-ba99-2dd3914bca27" providerId="AD" clId="Web-{3378939A-4BD8-E404-5B59-AB80734222D6}" dt="2023-11-11T08:49:34.335" v="28"/>
          <ac:spMkLst>
            <pc:docMk/>
            <pc:sldMk cId="2853312444" sldId="276"/>
            <ac:spMk id="7" creationId="{CB344DA1-893F-8313-7604-A72D6BE72BCE}"/>
          </ac:spMkLst>
        </pc:spChg>
        <pc:spChg chg="mod">
          <ac:chgData name="Gabriel Artaza Martín" userId="S::gam1001@alu.ubu.es::e0c2eb1e-b00e-45ba-ba99-2dd3914bca27" providerId="AD" clId="Web-{3378939A-4BD8-E404-5B59-AB80734222D6}" dt="2023-11-11T08:49:48.695" v="31" actId="1076"/>
          <ac:spMkLst>
            <pc:docMk/>
            <pc:sldMk cId="2853312444" sldId="276"/>
            <ac:spMk id="9" creationId="{872202DC-92AF-9E00-1420-211EEAEB7989}"/>
          </ac:spMkLst>
        </pc:spChg>
        <pc:spChg chg="add mod ord">
          <ac:chgData name="Gabriel Artaza Martín" userId="S::gam1001@alu.ubu.es::e0c2eb1e-b00e-45ba-ba99-2dd3914bca27" providerId="AD" clId="Web-{3378939A-4BD8-E404-5B59-AB80734222D6}" dt="2023-11-11T09:55:19.342" v="618" actId="14100"/>
          <ac:spMkLst>
            <pc:docMk/>
            <pc:sldMk cId="2853312444" sldId="276"/>
            <ac:spMk id="10" creationId="{093F0368-0423-2F47-E174-EB6C2399B33A}"/>
          </ac:spMkLst>
        </pc:spChg>
        <pc:spChg chg="add mod ord">
          <ac:chgData name="Gabriel Artaza Martín" userId="S::gam1001@alu.ubu.es::e0c2eb1e-b00e-45ba-ba99-2dd3914bca27" providerId="AD" clId="Web-{3378939A-4BD8-E404-5B59-AB80734222D6}" dt="2023-11-11T09:55:38.014" v="622"/>
          <ac:spMkLst>
            <pc:docMk/>
            <pc:sldMk cId="2853312444" sldId="276"/>
            <ac:spMk id="14" creationId="{1F0F9310-57C2-8DB0-DE4E-B6205B757332}"/>
          </ac:spMkLst>
        </pc:spChg>
        <pc:picChg chg="add del mod">
          <ac:chgData name="Gabriel Artaza Martín" userId="S::gam1001@alu.ubu.es::e0c2eb1e-b00e-45ba-ba99-2dd3914bca27" providerId="AD" clId="Web-{3378939A-4BD8-E404-5B59-AB80734222D6}" dt="2023-11-11T08:46:56.543" v="12"/>
          <ac:picMkLst>
            <pc:docMk/>
            <pc:sldMk cId="2853312444" sldId="276"/>
            <ac:picMk id="4" creationId="{45B0C2F8-7916-1C84-8762-1B6C7AA826BE}"/>
          </ac:picMkLst>
        </pc:picChg>
        <pc:picChg chg="mod">
          <ac:chgData name="Gabriel Artaza Martín" userId="S::gam1001@alu.ubu.es::e0c2eb1e-b00e-45ba-ba99-2dd3914bca27" providerId="AD" clId="Web-{3378939A-4BD8-E404-5B59-AB80734222D6}" dt="2023-11-11T08:52:47.857" v="42" actId="14100"/>
          <ac:picMkLst>
            <pc:docMk/>
            <pc:sldMk cId="2853312444" sldId="276"/>
            <ac:picMk id="11" creationId="{BD70F902-4E9F-488D-B59D-7049BCF6C573}"/>
          </ac:picMkLst>
        </pc:picChg>
        <pc:picChg chg="del mod">
          <ac:chgData name="Gabriel Artaza Martín" userId="S::gam1001@alu.ubu.es::e0c2eb1e-b00e-45ba-ba99-2dd3914bca27" providerId="AD" clId="Web-{3378939A-4BD8-E404-5B59-AB80734222D6}" dt="2023-11-11T08:49:30.757" v="27"/>
          <ac:picMkLst>
            <pc:docMk/>
            <pc:sldMk cId="2853312444" sldId="276"/>
            <ac:picMk id="12" creationId="{75455075-68E5-BD4B-F003-E8082F6F3EC6}"/>
          </ac:picMkLst>
        </pc:picChg>
        <pc:picChg chg="mod">
          <ac:chgData name="Gabriel Artaza Martín" userId="S::gam1001@alu.ubu.es::e0c2eb1e-b00e-45ba-ba99-2dd3914bca27" providerId="AD" clId="Web-{3378939A-4BD8-E404-5B59-AB80734222D6}" dt="2023-11-11T08:50:15.711" v="35" actId="1076"/>
          <ac:picMkLst>
            <pc:docMk/>
            <pc:sldMk cId="2853312444" sldId="276"/>
            <ac:picMk id="13" creationId="{2501DA57-79D5-398B-D969-DCDE4D4F68D5}"/>
          </ac:picMkLst>
        </pc:picChg>
        <pc:picChg chg="mod">
          <ac:chgData name="Gabriel Artaza Martín" userId="S::gam1001@alu.ubu.es::e0c2eb1e-b00e-45ba-ba99-2dd3914bca27" providerId="AD" clId="Web-{3378939A-4BD8-E404-5B59-AB80734222D6}" dt="2023-11-11T08:54:11.656" v="47" actId="1076"/>
          <ac:picMkLst>
            <pc:docMk/>
            <pc:sldMk cId="2853312444" sldId="276"/>
            <ac:picMk id="16" creationId="{DFB1B94C-64D0-741A-78E7-8976688507B9}"/>
          </ac:picMkLst>
        </pc:picChg>
        <pc:picChg chg="mod">
          <ac:chgData name="Gabriel Artaza Martín" userId="S::gam1001@alu.ubu.es::e0c2eb1e-b00e-45ba-ba99-2dd3914bca27" providerId="AD" clId="Web-{3378939A-4BD8-E404-5B59-AB80734222D6}" dt="2023-11-11T08:50:14.164" v="34" actId="1076"/>
          <ac:picMkLst>
            <pc:docMk/>
            <pc:sldMk cId="2853312444" sldId="276"/>
            <ac:picMk id="17" creationId="{C279C8A2-DBED-C557-CE30-5384CB1CC0E6}"/>
          </ac:picMkLst>
        </pc:picChg>
      </pc:sldChg>
      <pc:sldChg chg="addSp delSp modSp add del ord replId">
        <pc:chgData name="Gabriel Artaza Martín" userId="S::gam1001@alu.ubu.es::e0c2eb1e-b00e-45ba-ba99-2dd3914bca27" providerId="AD" clId="Web-{3378939A-4BD8-E404-5B59-AB80734222D6}" dt="2023-11-11T09:52:08.617" v="577"/>
        <pc:sldMkLst>
          <pc:docMk/>
          <pc:sldMk cId="598543352" sldId="295"/>
        </pc:sldMkLst>
        <pc:spChg chg="mod">
          <ac:chgData name="Gabriel Artaza Martín" userId="S::gam1001@alu.ubu.es::e0c2eb1e-b00e-45ba-ba99-2dd3914bca27" providerId="AD" clId="Web-{3378939A-4BD8-E404-5B59-AB80734222D6}" dt="2023-11-11T08:55:19.627" v="60" actId="20577"/>
          <ac:spMkLst>
            <pc:docMk/>
            <pc:sldMk cId="598543352" sldId="295"/>
            <ac:spMk id="4" creationId="{7B290457-2071-4F7C-9327-CE85A282B4D5}"/>
          </ac:spMkLst>
        </pc:spChg>
        <pc:spChg chg="add del">
          <ac:chgData name="Gabriel Artaza Martín" userId="S::gam1001@alu.ubu.es::e0c2eb1e-b00e-45ba-ba99-2dd3914bca27" providerId="AD" clId="Web-{3378939A-4BD8-E404-5B59-AB80734222D6}" dt="2023-11-11T08:58:56.259" v="74"/>
          <ac:spMkLst>
            <pc:docMk/>
            <pc:sldMk cId="598543352" sldId="295"/>
            <ac:spMk id="5" creationId="{4A5C7F16-0C9F-3F9B-1BC6-638670D466DD}"/>
          </ac:spMkLst>
        </pc:spChg>
        <pc:spChg chg="add mod ord">
          <ac:chgData name="Gabriel Artaza Martín" userId="S::gam1001@alu.ubu.es::e0c2eb1e-b00e-45ba-ba99-2dd3914bca27" providerId="AD" clId="Web-{3378939A-4BD8-E404-5B59-AB80734222D6}" dt="2023-11-11T08:59:29.557" v="79"/>
          <ac:spMkLst>
            <pc:docMk/>
            <pc:sldMk cId="598543352" sldId="295"/>
            <ac:spMk id="6" creationId="{04810E41-3A7B-9620-32A1-77BD5DEB7002}"/>
          </ac:spMkLst>
        </pc:spChg>
        <pc:spChg chg="add mod">
          <ac:chgData name="Gabriel Artaza Martín" userId="S::gam1001@alu.ubu.es::e0c2eb1e-b00e-45ba-ba99-2dd3914bca27" providerId="AD" clId="Web-{3378939A-4BD8-E404-5B59-AB80734222D6}" dt="2023-11-11T09:20:13.491" v="238" actId="20577"/>
          <ac:spMkLst>
            <pc:docMk/>
            <pc:sldMk cId="598543352" sldId="295"/>
            <ac:spMk id="10" creationId="{E27A4724-13E2-B796-86D4-230F367DB167}"/>
          </ac:spMkLst>
        </pc:spChg>
        <pc:spChg chg="add mod">
          <ac:chgData name="Gabriel Artaza Martín" userId="S::gam1001@alu.ubu.es::e0c2eb1e-b00e-45ba-ba99-2dd3914bca27" providerId="AD" clId="Web-{3378939A-4BD8-E404-5B59-AB80734222D6}" dt="2023-11-11T09:12:32.583" v="154"/>
          <ac:spMkLst>
            <pc:docMk/>
            <pc:sldMk cId="598543352" sldId="295"/>
            <ac:spMk id="12" creationId="{57A68D13-CD2D-6D54-E94E-D92F3CF565F6}"/>
          </ac:spMkLst>
        </pc:spChg>
        <pc:spChg chg="del">
          <ac:chgData name="Gabriel Artaza Martín" userId="S::gam1001@alu.ubu.es::e0c2eb1e-b00e-45ba-ba99-2dd3914bca27" providerId="AD" clId="Web-{3378939A-4BD8-E404-5B59-AB80734222D6}" dt="2023-11-11T08:58:25.211" v="68"/>
          <ac:spMkLst>
            <pc:docMk/>
            <pc:sldMk cId="598543352" sldId="295"/>
            <ac:spMk id="13" creationId="{07229289-0E4E-D81A-A246-821867D934E6}"/>
          </ac:spMkLst>
        </pc:spChg>
        <pc:spChg chg="add del mod">
          <ac:chgData name="Gabriel Artaza Martín" userId="S::gam1001@alu.ubu.es::e0c2eb1e-b00e-45ba-ba99-2dd3914bca27" providerId="AD" clId="Web-{3378939A-4BD8-E404-5B59-AB80734222D6}" dt="2023-11-11T09:17:14.251" v="177"/>
          <ac:spMkLst>
            <pc:docMk/>
            <pc:sldMk cId="598543352" sldId="295"/>
            <ac:spMk id="14" creationId="{55C36100-4D22-8B72-8F76-4ED0BE926551}"/>
          </ac:spMkLst>
        </pc:spChg>
        <pc:spChg chg="del">
          <ac:chgData name="Gabriel Artaza Martín" userId="S::gam1001@alu.ubu.es::e0c2eb1e-b00e-45ba-ba99-2dd3914bca27" providerId="AD" clId="Web-{3378939A-4BD8-E404-5B59-AB80734222D6}" dt="2023-11-11T08:58:23.868" v="67"/>
          <ac:spMkLst>
            <pc:docMk/>
            <pc:sldMk cId="598543352" sldId="295"/>
            <ac:spMk id="15" creationId="{3E9C69A7-E698-0F12-1385-08A4EC0F5DCE}"/>
          </ac:spMkLst>
        </pc:spChg>
        <pc:spChg chg="add del mod">
          <ac:chgData name="Gabriel Artaza Martín" userId="S::gam1001@alu.ubu.es::e0c2eb1e-b00e-45ba-ba99-2dd3914bca27" providerId="AD" clId="Web-{3378939A-4BD8-E404-5B59-AB80734222D6}" dt="2023-11-11T09:18:04.799" v="190"/>
          <ac:spMkLst>
            <pc:docMk/>
            <pc:sldMk cId="598543352" sldId="295"/>
            <ac:spMk id="17" creationId="{76C8A160-0CA2-7357-4962-395504D3B6C4}"/>
          </ac:spMkLst>
        </pc:spChg>
        <pc:spChg chg="del mod">
          <ac:chgData name="Gabriel Artaza Martín" userId="S::gam1001@alu.ubu.es::e0c2eb1e-b00e-45ba-ba99-2dd3914bca27" providerId="AD" clId="Web-{3378939A-4BD8-E404-5B59-AB80734222D6}" dt="2023-11-11T08:58:22.477" v="66"/>
          <ac:spMkLst>
            <pc:docMk/>
            <pc:sldMk cId="598543352" sldId="295"/>
            <ac:spMk id="18" creationId="{AE0F6333-9154-75B5-9069-E80EE47FC15C}"/>
          </ac:spMkLst>
        </pc:spChg>
        <pc:spChg chg="add del mod">
          <ac:chgData name="Gabriel Artaza Martín" userId="S::gam1001@alu.ubu.es::e0c2eb1e-b00e-45ba-ba99-2dd3914bca27" providerId="AD" clId="Web-{3378939A-4BD8-E404-5B59-AB80734222D6}" dt="2023-11-11T09:17:45.924" v="186"/>
          <ac:spMkLst>
            <pc:docMk/>
            <pc:sldMk cId="598543352" sldId="295"/>
            <ac:spMk id="19" creationId="{B59462E5-CCB5-15C4-5BE3-1B1A7B63E52B}"/>
          </ac:spMkLst>
        </pc:spChg>
        <pc:spChg chg="add del">
          <ac:chgData name="Gabriel Artaza Martín" userId="S::gam1001@alu.ubu.es::e0c2eb1e-b00e-45ba-ba99-2dd3914bca27" providerId="AD" clId="Web-{3378939A-4BD8-E404-5B59-AB80734222D6}" dt="2023-11-11T09:13:20.210" v="156"/>
          <ac:spMkLst>
            <pc:docMk/>
            <pc:sldMk cId="598543352" sldId="295"/>
            <ac:spMk id="20" creationId="{17E252EB-0E14-7DAE-595A-99C80B800504}"/>
          </ac:spMkLst>
        </pc:spChg>
        <pc:spChg chg="add mod">
          <ac:chgData name="Gabriel Artaza Martín" userId="S::gam1001@alu.ubu.es::e0c2eb1e-b00e-45ba-ba99-2dd3914bca27" providerId="AD" clId="Web-{3378939A-4BD8-E404-5B59-AB80734222D6}" dt="2023-11-11T09:17:18.579" v="178" actId="1076"/>
          <ac:spMkLst>
            <pc:docMk/>
            <pc:sldMk cId="598543352" sldId="295"/>
            <ac:spMk id="25" creationId="{6142C31A-3E69-8EDF-4FE7-DB597E1A05AB}"/>
          </ac:spMkLst>
        </pc:spChg>
        <pc:spChg chg="add del mod">
          <ac:chgData name="Gabriel Artaza Martín" userId="S::gam1001@alu.ubu.es::e0c2eb1e-b00e-45ba-ba99-2dd3914bca27" providerId="AD" clId="Web-{3378939A-4BD8-E404-5B59-AB80734222D6}" dt="2023-11-11T09:17:31.486" v="182"/>
          <ac:spMkLst>
            <pc:docMk/>
            <pc:sldMk cId="598543352" sldId="295"/>
            <ac:spMk id="26" creationId="{5A737792-7431-D665-773E-7F5AAB4D01A1}"/>
          </ac:spMkLst>
        </pc:spChg>
        <pc:spChg chg="add mod">
          <ac:chgData name="Gabriel Artaza Martín" userId="S::gam1001@alu.ubu.es::e0c2eb1e-b00e-45ba-ba99-2dd3914bca27" providerId="AD" clId="Web-{3378939A-4BD8-E404-5B59-AB80734222D6}" dt="2023-11-11T09:20:19.132" v="239" actId="20577"/>
          <ac:spMkLst>
            <pc:docMk/>
            <pc:sldMk cId="598543352" sldId="295"/>
            <ac:spMk id="27" creationId="{13F1C6C9-4375-0D10-BB4A-A07404789D07}"/>
          </ac:spMkLst>
        </pc:spChg>
        <pc:spChg chg="add mod">
          <ac:chgData name="Gabriel Artaza Martín" userId="S::gam1001@alu.ubu.es::e0c2eb1e-b00e-45ba-ba99-2dd3914bca27" providerId="AD" clId="Web-{3378939A-4BD8-E404-5B59-AB80734222D6}" dt="2023-11-11T09:18:40.004" v="197" actId="14100"/>
          <ac:spMkLst>
            <pc:docMk/>
            <pc:sldMk cId="598543352" sldId="295"/>
            <ac:spMk id="28" creationId="{DAAD1030-17B5-AB74-2D35-BAB66CC74AA5}"/>
          </ac:spMkLst>
        </pc:spChg>
        <pc:spChg chg="add del">
          <ac:chgData name="Gabriel Artaza Martín" userId="S::gam1001@alu.ubu.es::e0c2eb1e-b00e-45ba-ba99-2dd3914bca27" providerId="AD" clId="Web-{3378939A-4BD8-E404-5B59-AB80734222D6}" dt="2023-11-11T09:29:29.728" v="415"/>
          <ac:spMkLst>
            <pc:docMk/>
            <pc:sldMk cId="598543352" sldId="295"/>
            <ac:spMk id="29" creationId="{AF9394BD-4E61-A694-0584-5E20E0E4CDC2}"/>
          </ac:spMkLst>
        </pc:spChg>
        <pc:picChg chg="add del mod">
          <ac:chgData name="Gabriel Artaza Martín" userId="S::gam1001@alu.ubu.es::e0c2eb1e-b00e-45ba-ba99-2dd3914bca27" providerId="AD" clId="Web-{3378939A-4BD8-E404-5B59-AB80734222D6}" dt="2023-11-11T09:06:42.306" v="92"/>
          <ac:picMkLst>
            <pc:docMk/>
            <pc:sldMk cId="598543352" sldId="295"/>
            <ac:picMk id="3" creationId="{955BBBF2-8EBF-6640-AD42-64D43A01F946}"/>
          </ac:picMkLst>
        </pc:picChg>
        <pc:picChg chg="add del mod">
          <ac:chgData name="Gabriel Artaza Martín" userId="S::gam1001@alu.ubu.es::e0c2eb1e-b00e-45ba-ba99-2dd3914bca27" providerId="AD" clId="Web-{3378939A-4BD8-E404-5B59-AB80734222D6}" dt="2023-11-11T09:06:48.197" v="96"/>
          <ac:picMkLst>
            <pc:docMk/>
            <pc:sldMk cId="598543352" sldId="295"/>
            <ac:picMk id="7" creationId="{04A4C36A-A793-2370-E488-AFE9DCA1F37A}"/>
          </ac:picMkLst>
        </pc:picChg>
        <pc:picChg chg="add del mod">
          <ac:chgData name="Gabriel Artaza Martín" userId="S::gam1001@alu.ubu.es::e0c2eb1e-b00e-45ba-ba99-2dd3914bca27" providerId="AD" clId="Web-{3378939A-4BD8-E404-5B59-AB80734222D6}" dt="2023-11-11T09:06:44.993" v="95"/>
          <ac:picMkLst>
            <pc:docMk/>
            <pc:sldMk cId="598543352" sldId="295"/>
            <ac:picMk id="8" creationId="{9926AC45-DA67-0246-C169-4D69B1205EBA}"/>
          </ac:picMkLst>
        </pc:picChg>
        <pc:picChg chg="add del mod">
          <ac:chgData name="Gabriel Artaza Martín" userId="S::gam1001@alu.ubu.es::e0c2eb1e-b00e-45ba-ba99-2dd3914bca27" providerId="AD" clId="Web-{3378939A-4BD8-E404-5B59-AB80734222D6}" dt="2023-11-11T09:06:43.790" v="93"/>
          <ac:picMkLst>
            <pc:docMk/>
            <pc:sldMk cId="598543352" sldId="295"/>
            <ac:picMk id="9" creationId="{288EDADA-26C7-04EF-05E7-5DFD52AA54BF}"/>
          </ac:picMkLst>
        </pc:picChg>
        <pc:cxnChg chg="add del mod">
          <ac:chgData name="Gabriel Artaza Martín" userId="S::gam1001@alu.ubu.es::e0c2eb1e-b00e-45ba-ba99-2dd3914bca27" providerId="AD" clId="Web-{3378939A-4BD8-E404-5B59-AB80734222D6}" dt="2023-11-11T09:08:35.419" v="118"/>
          <ac:cxnSpMkLst>
            <pc:docMk/>
            <pc:sldMk cId="598543352" sldId="295"/>
            <ac:cxnSpMk id="11" creationId="{42718D28-FB4C-F98E-70A1-E04BDD96F14D}"/>
          </ac:cxnSpMkLst>
        </pc:cxnChg>
        <pc:cxnChg chg="add mod">
          <ac:chgData name="Gabriel Artaza Martín" userId="S::gam1001@alu.ubu.es::e0c2eb1e-b00e-45ba-ba99-2dd3914bca27" providerId="AD" clId="Web-{3378939A-4BD8-E404-5B59-AB80734222D6}" dt="2023-11-11T09:14:57.963" v="166" actId="14100"/>
          <ac:cxnSpMkLst>
            <pc:docMk/>
            <pc:sldMk cId="598543352" sldId="295"/>
            <ac:cxnSpMk id="21" creationId="{D0CC9CED-7970-F5A4-E8D5-24E8E7D86B96}"/>
          </ac:cxnSpMkLst>
        </pc:cxnChg>
        <pc:cxnChg chg="add mod">
          <ac:chgData name="Gabriel Artaza Martín" userId="S::gam1001@alu.ubu.es::e0c2eb1e-b00e-45ba-ba99-2dd3914bca27" providerId="AD" clId="Web-{3378939A-4BD8-E404-5B59-AB80734222D6}" dt="2023-11-11T09:14:47.478" v="165" actId="14100"/>
          <ac:cxnSpMkLst>
            <pc:docMk/>
            <pc:sldMk cId="598543352" sldId="295"/>
            <ac:cxnSpMk id="22" creationId="{6A54BB5E-A601-FB76-3C49-C024C1877567}"/>
          </ac:cxnSpMkLst>
        </pc:cxnChg>
        <pc:cxnChg chg="add mod">
          <ac:chgData name="Gabriel Artaza Martín" userId="S::gam1001@alu.ubu.es::e0c2eb1e-b00e-45ba-ba99-2dd3914bca27" providerId="AD" clId="Web-{3378939A-4BD8-E404-5B59-AB80734222D6}" dt="2023-11-11T09:18:44.426" v="198" actId="14100"/>
          <ac:cxnSpMkLst>
            <pc:docMk/>
            <pc:sldMk cId="598543352" sldId="295"/>
            <ac:cxnSpMk id="23" creationId="{27B8AB7A-E896-45DB-F43F-67112A171C05}"/>
          </ac:cxnSpMkLst>
        </pc:cxnChg>
        <pc:cxnChg chg="add mod">
          <ac:chgData name="Gabriel Artaza Martín" userId="S::gam1001@alu.ubu.es::e0c2eb1e-b00e-45ba-ba99-2dd3914bca27" providerId="AD" clId="Web-{3378939A-4BD8-E404-5B59-AB80734222D6}" dt="2023-11-11T09:15:45.123" v="172" actId="14100"/>
          <ac:cxnSpMkLst>
            <pc:docMk/>
            <pc:sldMk cId="598543352" sldId="295"/>
            <ac:cxnSpMk id="24" creationId="{8E161217-3C8D-0027-2EAE-C6661126F6C6}"/>
          </ac:cxnSpMkLst>
        </pc:cxnChg>
      </pc:sldChg>
      <pc:sldChg chg="new del">
        <pc:chgData name="Gabriel Artaza Martín" userId="S::gam1001@alu.ubu.es::e0c2eb1e-b00e-45ba-ba99-2dd3914bca27" providerId="AD" clId="Web-{3378939A-4BD8-E404-5B59-AB80734222D6}" dt="2023-11-11T08:55:00.517" v="49"/>
        <pc:sldMkLst>
          <pc:docMk/>
          <pc:sldMk cId="753865506" sldId="295"/>
        </pc:sldMkLst>
      </pc:sldChg>
      <pc:sldChg chg="addSp delSp modSp add ord replId">
        <pc:chgData name="Gabriel Artaza Martín" userId="S::gam1001@alu.ubu.es::e0c2eb1e-b00e-45ba-ba99-2dd3914bca27" providerId="AD" clId="Web-{3378939A-4BD8-E404-5B59-AB80734222D6}" dt="2023-11-11T10:09:14.040" v="664" actId="1076"/>
        <pc:sldMkLst>
          <pc:docMk/>
          <pc:sldMk cId="2549747130" sldId="296"/>
        </pc:sldMkLst>
        <pc:spChg chg="del">
          <ac:chgData name="Gabriel Artaza Martín" userId="S::gam1001@alu.ubu.es::e0c2eb1e-b00e-45ba-ba99-2dd3914bca27" providerId="AD" clId="Web-{3378939A-4BD8-E404-5B59-AB80734222D6}" dt="2023-11-11T09:24:57.610" v="267"/>
          <ac:spMkLst>
            <pc:docMk/>
            <pc:sldMk cId="2549747130" sldId="296"/>
            <ac:spMk id="2" creationId="{00000000-0000-0000-0000-000000000000}"/>
          </ac:spMkLst>
        </pc:spChg>
        <pc:spChg chg="add mod">
          <ac:chgData name="Gabriel Artaza Martín" userId="S::gam1001@alu.ubu.es::e0c2eb1e-b00e-45ba-ba99-2dd3914bca27" providerId="AD" clId="Web-{3378939A-4BD8-E404-5B59-AB80734222D6}" dt="2023-11-11T10:08:26.914" v="658" actId="1076"/>
          <ac:spMkLst>
            <pc:docMk/>
            <pc:sldMk cId="2549747130" sldId="296"/>
            <ac:spMk id="3" creationId="{B8CFE967-5778-7437-6C0D-4E3070D4AD75}"/>
          </ac:spMkLst>
        </pc:spChg>
        <pc:spChg chg="mod">
          <ac:chgData name="Gabriel Artaza Martín" userId="S::gam1001@alu.ubu.es::e0c2eb1e-b00e-45ba-ba99-2dd3914bca27" providerId="AD" clId="Web-{3378939A-4BD8-E404-5B59-AB80734222D6}" dt="2023-11-11T09:22:54.824" v="261" actId="20577"/>
          <ac:spMkLst>
            <pc:docMk/>
            <pc:sldMk cId="2549747130" sldId="296"/>
            <ac:spMk id="4" creationId="{7B290457-2071-4F7C-9327-CE85A282B4D5}"/>
          </ac:spMkLst>
        </pc:spChg>
        <pc:spChg chg="mod">
          <ac:chgData name="Gabriel Artaza Martín" userId="S::gam1001@alu.ubu.es::e0c2eb1e-b00e-45ba-ba99-2dd3914bca27" providerId="AD" clId="Web-{3378939A-4BD8-E404-5B59-AB80734222D6}" dt="2023-11-11T10:09:14.040" v="664" actId="1076"/>
          <ac:spMkLst>
            <pc:docMk/>
            <pc:sldMk cId="2549747130" sldId="296"/>
            <ac:spMk id="6" creationId="{04810E41-3A7B-9620-32A1-77BD5DEB7002}"/>
          </ac:spMkLst>
        </pc:spChg>
        <pc:spChg chg="del">
          <ac:chgData name="Gabriel Artaza Martín" userId="S::gam1001@alu.ubu.es::e0c2eb1e-b00e-45ba-ba99-2dd3914bca27" providerId="AD" clId="Web-{3378939A-4BD8-E404-5B59-AB80734222D6}" dt="2023-11-11T09:24:57.610" v="266"/>
          <ac:spMkLst>
            <pc:docMk/>
            <pc:sldMk cId="2549747130" sldId="296"/>
            <ac:spMk id="10" creationId="{E27A4724-13E2-B796-86D4-230F367DB167}"/>
          </ac:spMkLst>
        </pc:spChg>
        <pc:spChg chg="del">
          <ac:chgData name="Gabriel Artaza Martín" userId="S::gam1001@alu.ubu.es::e0c2eb1e-b00e-45ba-ba99-2dd3914bca27" providerId="AD" clId="Web-{3378939A-4BD8-E404-5B59-AB80734222D6}" dt="2023-11-11T09:24:59.313" v="268"/>
          <ac:spMkLst>
            <pc:docMk/>
            <pc:sldMk cId="2549747130" sldId="296"/>
            <ac:spMk id="12" creationId="{57A68D13-CD2D-6D54-E94E-D92F3CF565F6}"/>
          </ac:spMkLst>
        </pc:spChg>
        <pc:spChg chg="del">
          <ac:chgData name="Gabriel Artaza Martín" userId="S::gam1001@alu.ubu.es::e0c2eb1e-b00e-45ba-ba99-2dd3914bca27" providerId="AD" clId="Web-{3378939A-4BD8-E404-5B59-AB80734222D6}" dt="2023-11-11T09:25:00.500" v="269"/>
          <ac:spMkLst>
            <pc:docMk/>
            <pc:sldMk cId="2549747130" sldId="296"/>
            <ac:spMk id="25" creationId="{6142C31A-3E69-8EDF-4FE7-DB597E1A05AB}"/>
          </ac:spMkLst>
        </pc:spChg>
        <pc:spChg chg="del">
          <ac:chgData name="Gabriel Artaza Martín" userId="S::gam1001@alu.ubu.es::e0c2eb1e-b00e-45ba-ba99-2dd3914bca27" providerId="AD" clId="Web-{3378939A-4BD8-E404-5B59-AB80734222D6}" dt="2023-11-11T09:25:01.641" v="270"/>
          <ac:spMkLst>
            <pc:docMk/>
            <pc:sldMk cId="2549747130" sldId="296"/>
            <ac:spMk id="27" creationId="{13F1C6C9-4375-0D10-BB4A-A07404789D07}"/>
          </ac:spMkLst>
        </pc:spChg>
        <pc:spChg chg="del">
          <ac:chgData name="Gabriel Artaza Martín" userId="S::gam1001@alu.ubu.es::e0c2eb1e-b00e-45ba-ba99-2dd3914bca27" providerId="AD" clId="Web-{3378939A-4BD8-E404-5B59-AB80734222D6}" dt="2023-11-11T09:25:03.094" v="271"/>
          <ac:spMkLst>
            <pc:docMk/>
            <pc:sldMk cId="2549747130" sldId="296"/>
            <ac:spMk id="28" creationId="{DAAD1030-17B5-AB74-2D35-BAB66CC74AA5}"/>
          </ac:spMkLst>
        </pc:spChg>
        <pc:picChg chg="add del mod">
          <ac:chgData name="Gabriel Artaza Martín" userId="S::gam1001@alu.ubu.es::e0c2eb1e-b00e-45ba-ba99-2dd3914bca27" providerId="AD" clId="Web-{3378939A-4BD8-E404-5B59-AB80734222D6}" dt="2023-11-11T09:58:29.832" v="629"/>
          <ac:picMkLst>
            <pc:docMk/>
            <pc:sldMk cId="2549747130" sldId="296"/>
            <ac:picMk id="5" creationId="{0A65107F-E6EF-BE9D-161F-70F18D0AC245}"/>
          </ac:picMkLst>
        </pc:picChg>
        <pc:picChg chg="add del mod">
          <ac:chgData name="Gabriel Artaza Martín" userId="S::gam1001@alu.ubu.es::e0c2eb1e-b00e-45ba-ba99-2dd3914bca27" providerId="AD" clId="Web-{3378939A-4BD8-E404-5B59-AB80734222D6}" dt="2023-11-11T10:03:50.639" v="639"/>
          <ac:picMkLst>
            <pc:docMk/>
            <pc:sldMk cId="2549747130" sldId="296"/>
            <ac:picMk id="7" creationId="{3573B296-D8F9-9921-F69A-2252277619BB}"/>
          </ac:picMkLst>
        </pc:picChg>
        <pc:picChg chg="add del mod ord">
          <ac:chgData name="Gabriel Artaza Martín" userId="S::gam1001@alu.ubu.es::e0c2eb1e-b00e-45ba-ba99-2dd3914bca27" providerId="AD" clId="Web-{3378939A-4BD8-E404-5B59-AB80734222D6}" dt="2023-11-11T10:06:37.973" v="649"/>
          <ac:picMkLst>
            <pc:docMk/>
            <pc:sldMk cId="2549747130" sldId="296"/>
            <ac:picMk id="8" creationId="{E2089BA0-52C3-A508-C7BA-82B51BFA2835}"/>
          </ac:picMkLst>
        </pc:picChg>
        <pc:picChg chg="add del mod">
          <ac:chgData name="Gabriel Artaza Martín" userId="S::gam1001@alu.ubu.es::e0c2eb1e-b00e-45ba-ba99-2dd3914bca27" providerId="AD" clId="Web-{3378939A-4BD8-E404-5B59-AB80734222D6}" dt="2023-11-11T10:07:00.630" v="652"/>
          <ac:picMkLst>
            <pc:docMk/>
            <pc:sldMk cId="2549747130" sldId="296"/>
            <ac:picMk id="9" creationId="{53AACF9E-780C-9CD0-EF30-7414BB15932B}"/>
          </ac:picMkLst>
        </pc:picChg>
        <pc:picChg chg="add mod">
          <ac:chgData name="Gabriel Artaza Martín" userId="S::gam1001@alu.ubu.es::e0c2eb1e-b00e-45ba-ba99-2dd3914bca27" providerId="AD" clId="Web-{3378939A-4BD8-E404-5B59-AB80734222D6}" dt="2023-11-11T10:09:10.056" v="663" actId="1076"/>
          <ac:picMkLst>
            <pc:docMk/>
            <pc:sldMk cId="2549747130" sldId="296"/>
            <ac:picMk id="11" creationId="{D91D4560-AC25-F94E-F074-03035CFCAD91}"/>
          </ac:picMkLst>
        </pc:picChg>
        <pc:cxnChg chg="del">
          <ac:chgData name="Gabriel Artaza Martín" userId="S::gam1001@alu.ubu.es::e0c2eb1e-b00e-45ba-ba99-2dd3914bca27" providerId="AD" clId="Web-{3378939A-4BD8-E404-5B59-AB80734222D6}" dt="2023-11-11T09:24:57.610" v="265"/>
          <ac:cxnSpMkLst>
            <pc:docMk/>
            <pc:sldMk cId="2549747130" sldId="296"/>
            <ac:cxnSpMk id="21" creationId="{D0CC9CED-7970-F5A4-E8D5-24E8E7D86B96}"/>
          </ac:cxnSpMkLst>
        </pc:cxnChg>
        <pc:cxnChg chg="del">
          <ac:chgData name="Gabriel Artaza Martín" userId="S::gam1001@alu.ubu.es::e0c2eb1e-b00e-45ba-ba99-2dd3914bca27" providerId="AD" clId="Web-{3378939A-4BD8-E404-5B59-AB80734222D6}" dt="2023-11-11T09:24:57.610" v="264"/>
          <ac:cxnSpMkLst>
            <pc:docMk/>
            <pc:sldMk cId="2549747130" sldId="296"/>
            <ac:cxnSpMk id="22" creationId="{6A54BB5E-A601-FB76-3C49-C024C1877567}"/>
          </ac:cxnSpMkLst>
        </pc:cxnChg>
        <pc:cxnChg chg="del">
          <ac:chgData name="Gabriel Artaza Martín" userId="S::gam1001@alu.ubu.es::e0c2eb1e-b00e-45ba-ba99-2dd3914bca27" providerId="AD" clId="Web-{3378939A-4BD8-E404-5B59-AB80734222D6}" dt="2023-11-11T09:24:57.610" v="263"/>
          <ac:cxnSpMkLst>
            <pc:docMk/>
            <pc:sldMk cId="2549747130" sldId="296"/>
            <ac:cxnSpMk id="23" creationId="{27B8AB7A-E896-45DB-F43F-67112A171C05}"/>
          </ac:cxnSpMkLst>
        </pc:cxnChg>
        <pc:cxnChg chg="del">
          <ac:chgData name="Gabriel Artaza Martín" userId="S::gam1001@alu.ubu.es::e0c2eb1e-b00e-45ba-ba99-2dd3914bca27" providerId="AD" clId="Web-{3378939A-4BD8-E404-5B59-AB80734222D6}" dt="2023-11-11T09:24:57.610" v="262"/>
          <ac:cxnSpMkLst>
            <pc:docMk/>
            <pc:sldMk cId="2549747130" sldId="296"/>
            <ac:cxnSpMk id="24" creationId="{8E161217-3C8D-0027-2EAE-C6661126F6C6}"/>
          </ac:cxnSpMkLst>
        </pc:cxnChg>
      </pc:sldChg>
      <pc:sldChg chg="addSp delSp modSp add ord replId">
        <pc:chgData name="Gabriel Artaza Martín" userId="S::gam1001@alu.ubu.es::e0c2eb1e-b00e-45ba-ba99-2dd3914bca27" providerId="AD" clId="Web-{3378939A-4BD8-E404-5B59-AB80734222D6}" dt="2023-11-11T10:05:35.893" v="648" actId="14100"/>
        <pc:sldMkLst>
          <pc:docMk/>
          <pc:sldMk cId="4210046374" sldId="297"/>
        </pc:sldMkLst>
        <pc:spChg chg="add mod">
          <ac:chgData name="Gabriel Artaza Martín" userId="S::gam1001@alu.ubu.es::e0c2eb1e-b00e-45ba-ba99-2dd3914bca27" providerId="AD" clId="Web-{3378939A-4BD8-E404-5B59-AB80734222D6}" dt="2023-11-11T09:42:57.410" v="565" actId="1076"/>
          <ac:spMkLst>
            <pc:docMk/>
            <pc:sldMk cId="4210046374" sldId="297"/>
            <ac:spMk id="3" creationId="{453387F9-9955-C67E-BACC-06ECFD279A5B}"/>
          </ac:spMkLst>
        </pc:spChg>
        <pc:spChg chg="add mod">
          <ac:chgData name="Gabriel Artaza Martín" userId="S::gam1001@alu.ubu.es::e0c2eb1e-b00e-45ba-ba99-2dd3914bca27" providerId="AD" clId="Web-{3378939A-4BD8-E404-5B59-AB80734222D6}" dt="2023-11-11T09:52:03.616" v="576" actId="1076"/>
          <ac:spMkLst>
            <pc:docMk/>
            <pc:sldMk cId="4210046374" sldId="297"/>
            <ac:spMk id="7" creationId="{8284BA6F-255A-77D3-1D98-D04E63E38551}"/>
          </ac:spMkLst>
        </pc:spChg>
        <pc:spChg chg="del">
          <ac:chgData name="Gabriel Artaza Martín" userId="S::gam1001@alu.ubu.es::e0c2eb1e-b00e-45ba-ba99-2dd3914bca27" providerId="AD" clId="Web-{3378939A-4BD8-E404-5B59-AB80734222D6}" dt="2023-11-11T09:33:19.798" v="434"/>
          <ac:spMkLst>
            <pc:docMk/>
            <pc:sldMk cId="4210046374" sldId="297"/>
            <ac:spMk id="10" creationId="{E27A4724-13E2-B796-86D4-230F367DB167}"/>
          </ac:spMkLst>
        </pc:spChg>
        <pc:spChg chg="mod ord">
          <ac:chgData name="Gabriel Artaza Martín" userId="S::gam1001@alu.ubu.es::e0c2eb1e-b00e-45ba-ba99-2dd3914bca27" providerId="AD" clId="Web-{3378939A-4BD8-E404-5B59-AB80734222D6}" dt="2023-11-11T09:34:36.550" v="442"/>
          <ac:spMkLst>
            <pc:docMk/>
            <pc:sldMk cId="4210046374" sldId="297"/>
            <ac:spMk id="12" creationId="{57A68D13-CD2D-6D54-E94E-D92F3CF565F6}"/>
          </ac:spMkLst>
        </pc:spChg>
        <pc:spChg chg="mod">
          <ac:chgData name="Gabriel Artaza Martín" userId="S::gam1001@alu.ubu.es::e0c2eb1e-b00e-45ba-ba99-2dd3914bca27" providerId="AD" clId="Web-{3378939A-4BD8-E404-5B59-AB80734222D6}" dt="2023-11-11T09:34:49.019" v="445" actId="1076"/>
          <ac:spMkLst>
            <pc:docMk/>
            <pc:sldMk cId="4210046374" sldId="297"/>
            <ac:spMk id="28" creationId="{DAAD1030-17B5-AB74-2D35-BAB66CC74AA5}"/>
          </ac:spMkLst>
        </pc:spChg>
        <pc:cxnChg chg="del">
          <ac:chgData name="Gabriel Artaza Martín" userId="S::gam1001@alu.ubu.es::e0c2eb1e-b00e-45ba-ba99-2dd3914bca27" providerId="AD" clId="Web-{3378939A-4BD8-E404-5B59-AB80734222D6}" dt="2023-11-11T09:33:25.298" v="436"/>
          <ac:cxnSpMkLst>
            <pc:docMk/>
            <pc:sldMk cId="4210046374" sldId="297"/>
            <ac:cxnSpMk id="21" creationId="{D0CC9CED-7970-F5A4-E8D5-24E8E7D86B96}"/>
          </ac:cxnSpMkLst>
        </pc:cxnChg>
        <pc:cxnChg chg="mod">
          <ac:chgData name="Gabriel Artaza Martín" userId="S::gam1001@alu.ubu.es::e0c2eb1e-b00e-45ba-ba99-2dd3914bca27" providerId="AD" clId="Web-{3378939A-4BD8-E404-5B59-AB80734222D6}" dt="2023-11-11T10:05:35.893" v="648" actId="14100"/>
          <ac:cxnSpMkLst>
            <pc:docMk/>
            <pc:sldMk cId="4210046374" sldId="297"/>
            <ac:cxnSpMk id="22" creationId="{6A54BB5E-A601-FB76-3C49-C024C1877567}"/>
          </ac:cxnSpMkLst>
        </pc:cxnChg>
        <pc:cxnChg chg="del">
          <ac:chgData name="Gabriel Artaza Martín" userId="S::gam1001@alu.ubu.es::e0c2eb1e-b00e-45ba-ba99-2dd3914bca27" providerId="AD" clId="Web-{3378939A-4BD8-E404-5B59-AB80734222D6}" dt="2023-11-11T09:33:32.423" v="438"/>
          <ac:cxnSpMkLst>
            <pc:docMk/>
            <pc:sldMk cId="4210046374" sldId="297"/>
            <ac:cxnSpMk id="23" creationId="{27B8AB7A-E896-45DB-F43F-67112A171C05}"/>
          </ac:cxnSpMkLst>
        </pc:cxnChg>
        <pc:cxnChg chg="mod">
          <ac:chgData name="Gabriel Artaza Martín" userId="S::gam1001@alu.ubu.es::e0c2eb1e-b00e-45ba-ba99-2dd3914bca27" providerId="AD" clId="Web-{3378939A-4BD8-E404-5B59-AB80734222D6}" dt="2023-11-11T10:05:25.096" v="647" actId="14100"/>
          <ac:cxnSpMkLst>
            <pc:docMk/>
            <pc:sldMk cId="4210046374" sldId="297"/>
            <ac:cxnSpMk id="24" creationId="{8E161217-3C8D-0027-2EAE-C6661126F6C6}"/>
          </ac:cxnSpMkLst>
        </pc:cxnChg>
      </pc:sldChg>
    </pc:docChg>
  </pc:docChgLst>
  <pc:docChgLst>
    <pc:chgData name="Usuario invitado" userId="S::urn:spo:anon#b52317f7c98f9ebb976509d4943380d4c64c3d10b09b4d882216fc42e8928be9::" providerId="AD" clId="Web-{5EC712ED-E4D4-D20F-49D8-1AC2F99E4C5F}"/>
    <pc:docChg chg="addSld delSld modSld">
      <pc:chgData name="Usuario invitado" userId="S::urn:spo:anon#b52317f7c98f9ebb976509d4943380d4c64c3d10b09b4d882216fc42e8928be9::" providerId="AD" clId="Web-{5EC712ED-E4D4-D20F-49D8-1AC2F99E4C5F}" dt="2023-11-08T17:23:07.423" v="216" actId="20577"/>
      <pc:docMkLst>
        <pc:docMk/>
      </pc:docMkLst>
      <pc:sldChg chg="del">
        <pc:chgData name="Usuario invitado" userId="S::urn:spo:anon#b52317f7c98f9ebb976509d4943380d4c64c3d10b09b4d882216fc42e8928be9::" providerId="AD" clId="Web-{5EC712ED-E4D4-D20F-49D8-1AC2F99E4C5F}" dt="2023-11-07T19:14:15.337" v="16"/>
        <pc:sldMkLst>
          <pc:docMk/>
          <pc:sldMk cId="1053170672" sldId="256"/>
        </pc:sldMkLst>
      </pc:sldChg>
      <pc:sldChg chg="modSp">
        <pc:chgData name="Usuario invitado" userId="S::urn:spo:anon#b52317f7c98f9ebb976509d4943380d4c64c3d10b09b4d882216fc42e8928be9::" providerId="AD" clId="Web-{5EC712ED-E4D4-D20F-49D8-1AC2F99E4C5F}" dt="2023-11-07T19:18:39.816" v="36"/>
        <pc:sldMkLst>
          <pc:docMk/>
          <pc:sldMk cId="2142155576" sldId="259"/>
        </pc:sldMkLst>
        <pc:spChg chg="mod">
          <ac:chgData name="Usuario invitado" userId="S::urn:spo:anon#b52317f7c98f9ebb976509d4943380d4c64c3d10b09b4d882216fc42e8928be9::" providerId="AD" clId="Web-{5EC712ED-E4D4-D20F-49D8-1AC2F99E4C5F}" dt="2023-11-07T19:18:39.816" v="36"/>
          <ac:spMkLst>
            <pc:docMk/>
            <pc:sldMk cId="2142155576" sldId="259"/>
            <ac:spMk id="4" creationId="{7B290457-2071-4F7C-9327-CE85A282B4D5}"/>
          </ac:spMkLst>
        </pc:spChg>
      </pc:sldChg>
      <pc:sldChg chg="addSp delSp modSp mod setBg">
        <pc:chgData name="Usuario invitado" userId="S::urn:spo:anon#b52317f7c98f9ebb976509d4943380d4c64c3d10b09b4d882216fc42e8928be9::" providerId="AD" clId="Web-{5EC712ED-E4D4-D20F-49D8-1AC2F99E4C5F}" dt="2023-11-07T19:15:49.747" v="35" actId="1076"/>
        <pc:sldMkLst>
          <pc:docMk/>
          <pc:sldMk cId="956361908" sldId="286"/>
        </pc:sldMkLst>
        <pc:spChg chg="mod">
          <ac:chgData name="Usuario invitado" userId="S::urn:spo:anon#b52317f7c98f9ebb976509d4943380d4c64c3d10b09b4d882216fc42e8928be9::" providerId="AD" clId="Web-{5EC712ED-E4D4-D20F-49D8-1AC2F99E4C5F}" dt="2023-11-07T19:15:18.590" v="31" actId="1076"/>
          <ac:spMkLst>
            <pc:docMk/>
            <pc:sldMk cId="956361908" sldId="286"/>
            <ac:spMk id="2" creationId="{067B3F5A-5711-60C7-0A4F-16C9982C287B}"/>
          </ac:spMkLst>
        </pc:spChg>
        <pc:spChg chg="add mod ord">
          <ac:chgData name="Usuario invitado" userId="S::urn:spo:anon#b52317f7c98f9ebb976509d4943380d4c64c3d10b09b4d882216fc42e8928be9::" providerId="AD" clId="Web-{5EC712ED-E4D4-D20F-49D8-1AC2F99E4C5F}" dt="2023-11-07T19:15:46.263" v="34" actId="1076"/>
          <ac:spMkLst>
            <pc:docMk/>
            <pc:sldMk cId="956361908" sldId="286"/>
            <ac:spMk id="3" creationId="{808CFADC-B0D4-F3D0-986D-DC00ED941475}"/>
          </ac:spMkLst>
        </pc:spChg>
        <pc:spChg chg="add del">
          <ac:chgData name="Usuario invitado" userId="S::urn:spo:anon#b52317f7c98f9ebb976509d4943380d4c64c3d10b09b4d882216fc42e8928be9::" providerId="AD" clId="Web-{5EC712ED-E4D4-D20F-49D8-1AC2F99E4C5F}" dt="2023-11-07T19:14:47.104" v="24"/>
          <ac:spMkLst>
            <pc:docMk/>
            <pc:sldMk cId="956361908" sldId="286"/>
            <ac:spMk id="9" creationId="{45D37F4E-DDB4-456B-97E0-9937730A039F}"/>
          </ac:spMkLst>
        </pc:spChg>
        <pc:spChg chg="add del">
          <ac:chgData name="Usuario invitado" userId="S::urn:spo:anon#b52317f7c98f9ebb976509d4943380d4c64c3d10b09b4d882216fc42e8928be9::" providerId="AD" clId="Web-{5EC712ED-E4D4-D20F-49D8-1AC2F99E4C5F}" dt="2023-11-07T19:14:47.104" v="24"/>
          <ac:spMkLst>
            <pc:docMk/>
            <pc:sldMk cId="956361908" sldId="286"/>
            <ac:spMk id="11" creationId="{B2DD41CD-8F47-4F56-AD12-4E2FF7696987}"/>
          </ac:spMkLst>
        </pc:spChg>
        <pc:spChg chg="add del">
          <ac:chgData name="Usuario invitado" userId="S::urn:spo:anon#b52317f7c98f9ebb976509d4943380d4c64c3d10b09b4d882216fc42e8928be9::" providerId="AD" clId="Web-{5EC712ED-E4D4-D20F-49D8-1AC2F99E4C5F}" dt="2023-11-07T19:14:47.104" v="23"/>
          <ac:spMkLst>
            <pc:docMk/>
            <pc:sldMk cId="956361908" sldId="286"/>
            <ac:spMk id="13" creationId="{23E547B5-89CF-4EC0-96DE-25771AED0799}"/>
          </ac:spMkLst>
        </pc:spChg>
        <pc:spChg chg="add del">
          <ac:chgData name="Usuario invitado" userId="S::urn:spo:anon#b52317f7c98f9ebb976509d4943380d4c64c3d10b09b4d882216fc42e8928be9::" providerId="AD" clId="Web-{5EC712ED-E4D4-D20F-49D8-1AC2F99E4C5F}" dt="2023-11-07T19:14:47.104" v="23"/>
          <ac:spMkLst>
            <pc:docMk/>
            <pc:sldMk cId="956361908" sldId="286"/>
            <ac:spMk id="14" creationId="{3F0B8CEB-8279-4E5E-A0CE-1FC9F71736F2}"/>
          </ac:spMkLst>
        </pc:spChg>
        <pc:spChg chg="add del">
          <ac:chgData name="Usuario invitado" userId="S::urn:spo:anon#b52317f7c98f9ebb976509d4943380d4c64c3d10b09b4d882216fc42e8928be9::" providerId="AD" clId="Web-{5EC712ED-E4D4-D20F-49D8-1AC2F99E4C5F}" dt="2023-11-07T19:14:41.245" v="21"/>
          <ac:spMkLst>
            <pc:docMk/>
            <pc:sldMk cId="956361908" sldId="286"/>
            <ac:spMk id="16" creationId="{6EFC920F-B85A-4068-BD93-41064EDE93D3}"/>
          </ac:spMkLst>
        </pc:spChg>
        <pc:spChg chg="add">
          <ac:chgData name="Usuario invitado" userId="S::urn:spo:anon#b52317f7c98f9ebb976509d4943380d4c64c3d10b09b4d882216fc42e8928be9::" providerId="AD" clId="Web-{5EC712ED-E4D4-D20F-49D8-1AC2F99E4C5F}" dt="2023-11-07T19:14:47.104" v="24"/>
          <ac:spMkLst>
            <pc:docMk/>
            <pc:sldMk cId="956361908" sldId="286"/>
            <ac:spMk id="17" creationId="{2EB492CD-616E-47F8-933B-5E2D952A0593}"/>
          </ac:spMkLst>
        </pc:spChg>
        <pc:spChg chg="add">
          <ac:chgData name="Usuario invitado" userId="S::urn:spo:anon#b52317f7c98f9ebb976509d4943380d4c64c3d10b09b4d882216fc42e8928be9::" providerId="AD" clId="Web-{5EC712ED-E4D4-D20F-49D8-1AC2F99E4C5F}" dt="2023-11-07T19:14:47.104" v="24"/>
          <ac:spMkLst>
            <pc:docMk/>
            <pc:sldMk cId="956361908" sldId="286"/>
            <ac:spMk id="19" creationId="{59383CF9-23B5-4335-9B21-1791C4CF1C75}"/>
          </ac:spMkLst>
        </pc:spChg>
        <pc:spChg chg="add">
          <ac:chgData name="Usuario invitado" userId="S::urn:spo:anon#b52317f7c98f9ebb976509d4943380d4c64c3d10b09b4d882216fc42e8928be9::" providerId="AD" clId="Web-{5EC712ED-E4D4-D20F-49D8-1AC2F99E4C5F}" dt="2023-11-07T19:14:47.104" v="24"/>
          <ac:spMkLst>
            <pc:docMk/>
            <pc:sldMk cId="956361908" sldId="286"/>
            <ac:spMk id="20" creationId="{0007FE00-9498-4706-B255-6437B0252C02}"/>
          </ac:spMkLst>
        </pc:spChg>
        <pc:spChg chg="add del">
          <ac:chgData name="Usuario invitado" userId="S::urn:spo:anon#b52317f7c98f9ebb976509d4943380d4c64c3d10b09b4d882216fc42e8928be9::" providerId="AD" clId="Web-{5EC712ED-E4D4-D20F-49D8-1AC2F99E4C5F}" dt="2023-11-07T19:14:41.245" v="21"/>
          <ac:spMkLst>
            <pc:docMk/>
            <pc:sldMk cId="956361908" sldId="286"/>
            <ac:spMk id="22" creationId="{CBC4F608-B4B8-48C3-9572-C0F061B1CD99}"/>
          </ac:spMkLst>
        </pc:spChg>
        <pc:spChg chg="add del">
          <ac:chgData name="Usuario invitado" userId="S::urn:spo:anon#b52317f7c98f9ebb976509d4943380d4c64c3d10b09b4d882216fc42e8928be9::" providerId="AD" clId="Web-{5EC712ED-E4D4-D20F-49D8-1AC2F99E4C5F}" dt="2023-11-07T19:14:41.245" v="21"/>
          <ac:spMkLst>
            <pc:docMk/>
            <pc:sldMk cId="956361908" sldId="286"/>
            <ac:spMk id="24" creationId="{1382A32C-5B0C-4B1C-A074-76C6DBCC9F87}"/>
          </ac:spMkLst>
        </pc:spChg>
        <pc:grpChg chg="add del">
          <ac:chgData name="Usuario invitado" userId="S::urn:spo:anon#b52317f7c98f9ebb976509d4943380d4c64c3d10b09b4d882216fc42e8928be9::" providerId="AD" clId="Web-{5EC712ED-E4D4-D20F-49D8-1AC2F99E4C5F}" dt="2023-11-07T19:14:41.245" v="21"/>
          <ac:grpSpMkLst>
            <pc:docMk/>
            <pc:sldMk cId="956361908" sldId="286"/>
            <ac:grpSpMk id="18" creationId="{1C559108-BBAE-426C-8564-051D2BA6DDC8}"/>
          </ac:grpSpMkLst>
        </pc:grpChg>
        <pc:picChg chg="add mod">
          <ac:chgData name="Usuario invitado" userId="S::urn:spo:anon#b52317f7c98f9ebb976509d4943380d4c64c3d10b09b4d882216fc42e8928be9::" providerId="AD" clId="Web-{5EC712ED-E4D4-D20F-49D8-1AC2F99E4C5F}" dt="2023-11-07T19:15:49.747" v="35" actId="1076"/>
          <ac:picMkLst>
            <pc:docMk/>
            <pc:sldMk cId="956361908" sldId="286"/>
            <ac:picMk id="4" creationId="{A6DDBF3A-0FB3-AC2C-6D0C-4EA22CCE274F}"/>
          </ac:picMkLst>
        </pc:picChg>
      </pc:sldChg>
      <pc:sldChg chg="addSp modSp new mod setBg">
        <pc:chgData name="Usuario invitado" userId="S::urn:spo:anon#b52317f7c98f9ebb976509d4943380d4c64c3d10b09b4d882216fc42e8928be9::" providerId="AD" clId="Web-{5EC712ED-E4D4-D20F-49D8-1AC2F99E4C5F}" dt="2023-11-08T17:13:03.486" v="215" actId="20577"/>
        <pc:sldMkLst>
          <pc:docMk/>
          <pc:sldMk cId="963141898" sldId="287"/>
        </pc:sldMkLst>
        <pc:spChg chg="add mod">
          <ac:chgData name="Usuario invitado" userId="S::urn:spo:anon#b52317f7c98f9ebb976509d4943380d4c64c3d10b09b4d882216fc42e8928be9::" providerId="AD" clId="Web-{5EC712ED-E4D4-D20F-49D8-1AC2F99E4C5F}" dt="2023-11-07T21:42:43.663" v="171" actId="20577"/>
          <ac:spMkLst>
            <pc:docMk/>
            <pc:sldMk cId="963141898" sldId="287"/>
            <ac:spMk id="2" creationId="{90454D2A-9A65-54B3-FB33-11B899BFF7A1}"/>
          </ac:spMkLst>
        </pc:spChg>
        <pc:spChg chg="add mod">
          <ac:chgData name="Usuario invitado" userId="S::urn:spo:anon#b52317f7c98f9ebb976509d4943380d4c64c3d10b09b4d882216fc42e8928be9::" providerId="AD" clId="Web-{5EC712ED-E4D4-D20F-49D8-1AC2F99E4C5F}" dt="2023-11-08T17:13:03.486" v="215" actId="20577"/>
          <ac:spMkLst>
            <pc:docMk/>
            <pc:sldMk cId="963141898" sldId="287"/>
            <ac:spMk id="3" creationId="{B5849742-1368-73F6-28F2-1B659701A537}"/>
          </ac:spMkLst>
        </pc:spChg>
        <pc:spChg chg="add">
          <ac:chgData name="Usuario invitado" userId="S::urn:spo:anon#b52317f7c98f9ebb976509d4943380d4c64c3d10b09b4d882216fc42e8928be9::" providerId="AD" clId="Web-{5EC712ED-E4D4-D20F-49D8-1AC2F99E4C5F}" dt="2023-11-07T21:42:00.600" v="165"/>
          <ac:spMkLst>
            <pc:docMk/>
            <pc:sldMk cId="963141898" sldId="287"/>
            <ac:spMk id="9" creationId="{B6FACB3C-9069-4791-BC5C-0DB7CD19B853}"/>
          </ac:spMkLst>
        </pc:spChg>
        <pc:spChg chg="add">
          <ac:chgData name="Usuario invitado" userId="S::urn:spo:anon#b52317f7c98f9ebb976509d4943380d4c64c3d10b09b4d882216fc42e8928be9::" providerId="AD" clId="Web-{5EC712ED-E4D4-D20F-49D8-1AC2F99E4C5F}" dt="2023-11-07T21:42:00.600" v="165"/>
          <ac:spMkLst>
            <pc:docMk/>
            <pc:sldMk cId="963141898" sldId="287"/>
            <ac:spMk id="11" creationId="{71F2038E-D777-4B76-81DD-DD13EE91B9DD}"/>
          </ac:spMkLst>
        </pc:spChg>
        <pc:grpChg chg="add">
          <ac:chgData name="Usuario invitado" userId="S::urn:spo:anon#b52317f7c98f9ebb976509d4943380d4c64c3d10b09b4d882216fc42e8928be9::" providerId="AD" clId="Web-{5EC712ED-E4D4-D20F-49D8-1AC2F99E4C5F}" dt="2023-11-07T21:42:00.600" v="165"/>
          <ac:grpSpMkLst>
            <pc:docMk/>
            <pc:sldMk cId="963141898" sldId="287"/>
            <ac:grpSpMk id="13" creationId="{DD354807-230F-4402-B1B9-F733A8F1F190}"/>
          </ac:grpSpMkLst>
        </pc:grpChg>
        <pc:picChg chg="add mod">
          <ac:chgData name="Usuario invitado" userId="S::urn:spo:anon#b52317f7c98f9ebb976509d4943380d4c64c3d10b09b4d882216fc42e8928be9::" providerId="AD" clId="Web-{5EC712ED-E4D4-D20F-49D8-1AC2F99E4C5F}" dt="2023-11-07T21:43:09.633" v="172" actId="1076"/>
          <ac:picMkLst>
            <pc:docMk/>
            <pc:sldMk cId="963141898" sldId="287"/>
            <ac:picMk id="4" creationId="{A9F23E8E-7088-BA3F-330B-0718A5AFF4C3}"/>
          </ac:picMkLst>
        </pc:picChg>
      </pc:sldChg>
      <pc:sldChg chg="addSp delSp modSp new mod setBg">
        <pc:chgData name="Usuario invitado" userId="S::urn:spo:anon#b52317f7c98f9ebb976509d4943380d4c64c3d10b09b4d882216fc42e8928be9::" providerId="AD" clId="Web-{5EC712ED-E4D4-D20F-49D8-1AC2F99E4C5F}" dt="2023-11-08T17:23:07.423" v="216" actId="20577"/>
        <pc:sldMkLst>
          <pc:docMk/>
          <pc:sldMk cId="4187532282" sldId="288"/>
        </pc:sldMkLst>
        <pc:spChg chg="add mod">
          <ac:chgData name="Usuario invitado" userId="S::urn:spo:anon#b52317f7c98f9ebb976509d4943380d4c64c3d10b09b4d882216fc42e8928be9::" providerId="AD" clId="Web-{5EC712ED-E4D4-D20F-49D8-1AC2F99E4C5F}" dt="2023-11-08T17:23:07.423" v="216" actId="20577"/>
          <ac:spMkLst>
            <pc:docMk/>
            <pc:sldMk cId="4187532282" sldId="288"/>
            <ac:spMk id="2" creationId="{479481C6-8A69-815D-3851-DD70999FF1FD}"/>
          </ac:spMkLst>
        </pc:spChg>
        <pc:spChg chg="add del">
          <ac:chgData name="Usuario invitado" userId="S::urn:spo:anon#b52317f7c98f9ebb976509d4943380d4c64c3d10b09b4d882216fc42e8928be9::" providerId="AD" clId="Web-{5EC712ED-E4D4-D20F-49D8-1AC2F99E4C5F}" dt="2023-11-07T21:47:00.701" v="190"/>
          <ac:spMkLst>
            <pc:docMk/>
            <pc:sldMk cId="4187532282" sldId="288"/>
            <ac:spMk id="8" creationId="{362D44EE-C852-4460-B8B5-C4F2BC20510C}"/>
          </ac:spMkLst>
        </pc:spChg>
        <pc:spChg chg="add del">
          <ac:chgData name="Usuario invitado" userId="S::urn:spo:anon#b52317f7c98f9ebb976509d4943380d4c64c3d10b09b4d882216fc42e8928be9::" providerId="AD" clId="Web-{5EC712ED-E4D4-D20F-49D8-1AC2F99E4C5F}" dt="2023-11-07T21:47:00.701" v="190"/>
          <ac:spMkLst>
            <pc:docMk/>
            <pc:sldMk cId="4187532282" sldId="288"/>
            <ac:spMk id="10" creationId="{658970D8-8D1D-4B5C-894B-E871CC86543D}"/>
          </ac:spMkLst>
        </pc:spChg>
        <pc:spChg chg="add del">
          <ac:chgData name="Usuario invitado" userId="S::urn:spo:anon#b52317f7c98f9ebb976509d4943380d4c64c3d10b09b4d882216fc42e8928be9::" providerId="AD" clId="Web-{5EC712ED-E4D4-D20F-49D8-1AC2F99E4C5F}" dt="2023-11-07T21:47:00.701" v="190"/>
          <ac:spMkLst>
            <pc:docMk/>
            <pc:sldMk cId="4187532282" sldId="288"/>
            <ac:spMk id="12" creationId="{F227E5B6-9132-43CA-B503-37A18562ADF2}"/>
          </ac:spMkLst>
        </pc:spChg>
        <pc:spChg chg="add del">
          <ac:chgData name="Usuario invitado" userId="S::urn:spo:anon#b52317f7c98f9ebb976509d4943380d4c64c3d10b09b4d882216fc42e8928be9::" providerId="AD" clId="Web-{5EC712ED-E4D4-D20F-49D8-1AC2F99E4C5F}" dt="2023-11-07T21:47:00.701" v="190"/>
          <ac:spMkLst>
            <pc:docMk/>
            <pc:sldMk cId="4187532282" sldId="288"/>
            <ac:spMk id="14" creationId="{03C2051E-A88D-48E5-BACF-AAED17892722}"/>
          </ac:spMkLst>
        </pc:spChg>
        <pc:spChg chg="add del">
          <ac:chgData name="Usuario invitado" userId="S::urn:spo:anon#b52317f7c98f9ebb976509d4943380d4c64c3d10b09b4d882216fc42e8928be9::" providerId="AD" clId="Web-{5EC712ED-E4D4-D20F-49D8-1AC2F99E4C5F}" dt="2023-11-07T21:47:00.701" v="190"/>
          <ac:spMkLst>
            <pc:docMk/>
            <pc:sldMk cId="4187532282" sldId="288"/>
            <ac:spMk id="16" creationId="{7821A508-2985-4905-874A-527429BAABFA}"/>
          </ac:spMkLst>
        </pc:spChg>
        <pc:spChg chg="add del">
          <ac:chgData name="Usuario invitado" userId="S::urn:spo:anon#b52317f7c98f9ebb976509d4943380d4c64c3d10b09b4d882216fc42e8928be9::" providerId="AD" clId="Web-{5EC712ED-E4D4-D20F-49D8-1AC2F99E4C5F}" dt="2023-11-07T21:47:00.701" v="190"/>
          <ac:spMkLst>
            <pc:docMk/>
            <pc:sldMk cId="4187532282" sldId="288"/>
            <ac:spMk id="18" creationId="{D2929CB1-0E3C-4B2D-ADC5-0154FB33BA44}"/>
          </ac:spMkLst>
        </pc:spChg>
        <pc:spChg chg="add del">
          <ac:chgData name="Usuario invitado" userId="S::urn:spo:anon#b52317f7c98f9ebb976509d4943380d4c64c3d10b09b4d882216fc42e8928be9::" providerId="AD" clId="Web-{5EC712ED-E4D4-D20F-49D8-1AC2F99E4C5F}" dt="2023-11-07T21:47:00.701" v="190"/>
          <ac:spMkLst>
            <pc:docMk/>
            <pc:sldMk cId="4187532282" sldId="288"/>
            <ac:spMk id="20" creationId="{5F2F0C84-BE8C-4DC2-A6D3-30349A801D5C}"/>
          </ac:spMkLst>
        </pc:spChg>
        <pc:spChg chg="add">
          <ac:chgData name="Usuario invitado" userId="S::urn:spo:anon#b52317f7c98f9ebb976509d4943380d4c64c3d10b09b4d882216fc42e8928be9::" providerId="AD" clId="Web-{5EC712ED-E4D4-D20F-49D8-1AC2F99E4C5F}" dt="2023-11-07T21:47:00.717" v="191"/>
          <ac:spMkLst>
            <pc:docMk/>
            <pc:sldMk cId="4187532282" sldId="288"/>
            <ac:spMk id="22" creationId="{A3363022-C969-41E9-8EB2-E4C94908C1FA}"/>
          </ac:spMkLst>
        </pc:spChg>
        <pc:spChg chg="add">
          <ac:chgData name="Usuario invitado" userId="S::urn:spo:anon#b52317f7c98f9ebb976509d4943380d4c64c3d10b09b4d882216fc42e8928be9::" providerId="AD" clId="Web-{5EC712ED-E4D4-D20F-49D8-1AC2F99E4C5F}" dt="2023-11-07T21:47:00.717" v="191"/>
          <ac:spMkLst>
            <pc:docMk/>
            <pc:sldMk cId="4187532282" sldId="288"/>
            <ac:spMk id="23" creationId="{8D1AD6B3-BE88-4CEB-BA17-790657CC4729}"/>
          </ac:spMkLst>
        </pc:spChg>
        <pc:grpChg chg="add">
          <ac:chgData name="Usuario invitado" userId="S::urn:spo:anon#b52317f7c98f9ebb976509d4943380d4c64c3d10b09b4d882216fc42e8928be9::" providerId="AD" clId="Web-{5EC712ED-E4D4-D20F-49D8-1AC2F99E4C5F}" dt="2023-11-07T21:47:00.717" v="191"/>
          <ac:grpSpMkLst>
            <pc:docMk/>
            <pc:sldMk cId="4187532282" sldId="288"/>
            <ac:grpSpMk id="24" creationId="{89D1390B-7E13-4B4F-9CB2-391063412E54}"/>
          </ac:grpSpMkLst>
        </pc:grpChg>
        <pc:picChg chg="add mod">
          <ac:chgData name="Usuario invitado" userId="S::urn:spo:anon#b52317f7c98f9ebb976509d4943380d4c64c3d10b09b4d882216fc42e8928be9::" providerId="AD" clId="Web-{5EC712ED-E4D4-D20F-49D8-1AC2F99E4C5F}" dt="2023-11-07T21:47:00.717" v="191"/>
          <ac:picMkLst>
            <pc:docMk/>
            <pc:sldMk cId="4187532282" sldId="288"/>
            <ac:picMk id="3" creationId="{84203CE1-F890-379D-D84E-2FF7E34467AE}"/>
          </ac:picMkLst>
        </pc:picChg>
      </pc:sldChg>
    </pc:docChg>
  </pc:docChgLst>
  <pc:docChgLst>
    <pc:chgData name="Usuario invitado" userId="S::urn:spo:anon#b52317f7c98f9ebb976509d4943380d4c64c3d10b09b4d882216fc42e8928be9::" providerId="AD" clId="Web-{1E6A95FC-CCEF-1364-C78E-0D065EAB8105}"/>
    <pc:docChg chg="addSld delSld modSld">
      <pc:chgData name="Usuario invitado" userId="S::urn:spo:anon#b52317f7c98f9ebb976509d4943380d4c64c3d10b09b4d882216fc42e8928be9::" providerId="AD" clId="Web-{1E6A95FC-CCEF-1364-C78E-0D065EAB8105}" dt="2023-11-01T19:01:20.858" v="165" actId="20577"/>
      <pc:docMkLst>
        <pc:docMk/>
      </pc:docMkLst>
      <pc:sldChg chg="add del">
        <pc:chgData name="Usuario invitado" userId="S::urn:spo:anon#b52317f7c98f9ebb976509d4943380d4c64c3d10b09b4d882216fc42e8928be9::" providerId="AD" clId="Web-{1E6A95FC-CCEF-1364-C78E-0D065EAB8105}" dt="2023-11-01T18:57:06.616" v="154"/>
        <pc:sldMkLst>
          <pc:docMk/>
          <pc:sldMk cId="606251850" sldId="257"/>
        </pc:sldMkLst>
      </pc:sldChg>
      <pc:sldChg chg="modSp">
        <pc:chgData name="Usuario invitado" userId="S::urn:spo:anon#b52317f7c98f9ebb976509d4943380d4c64c3d10b09b4d882216fc42e8928be9::" providerId="AD" clId="Web-{1E6A95FC-CCEF-1364-C78E-0D065EAB8105}" dt="2023-11-01T19:01:20.858" v="165" actId="20577"/>
        <pc:sldMkLst>
          <pc:docMk/>
          <pc:sldMk cId="1932500909" sldId="274"/>
        </pc:sldMkLst>
        <pc:spChg chg="mod">
          <ac:chgData name="Usuario invitado" userId="S::urn:spo:anon#b52317f7c98f9ebb976509d4943380d4c64c3d10b09b4d882216fc42e8928be9::" providerId="AD" clId="Web-{1E6A95FC-CCEF-1364-C78E-0D065EAB8105}" dt="2023-11-01T19:01:20.858" v="165" actId="20577"/>
          <ac:spMkLst>
            <pc:docMk/>
            <pc:sldMk cId="1932500909" sldId="274"/>
            <ac:spMk id="2" creationId="{B38C737C-AA05-A432-1FC4-0A350013982A}"/>
          </ac:spMkLst>
        </pc:spChg>
      </pc:sldChg>
      <pc:sldChg chg="addSp delSp modSp mod setBg">
        <pc:chgData name="Usuario invitado" userId="S::urn:spo:anon#b52317f7c98f9ebb976509d4943380d4c64c3d10b09b4d882216fc42e8928be9::" providerId="AD" clId="Web-{1E6A95FC-CCEF-1364-C78E-0D065EAB8105}" dt="2023-11-01T18:59:55.418" v="164" actId="20577"/>
        <pc:sldMkLst>
          <pc:docMk/>
          <pc:sldMk cId="1431337632" sldId="275"/>
        </pc:sldMkLst>
        <pc:spChg chg="mod">
          <ac:chgData name="Usuario invitado" userId="S::urn:spo:anon#b52317f7c98f9ebb976509d4943380d4c64c3d10b09b4d882216fc42e8928be9::" providerId="AD" clId="Web-{1E6A95FC-CCEF-1364-C78E-0D065EAB8105}" dt="2023-11-01T18:53:14.780" v="94" actId="20577"/>
          <ac:spMkLst>
            <pc:docMk/>
            <pc:sldMk cId="1431337632" sldId="275"/>
            <ac:spMk id="2" creationId="{FF7AC0B4-D0E4-345F-4083-06ADE9250AD4}"/>
          </ac:spMkLst>
        </pc:spChg>
        <pc:spChg chg="add">
          <ac:chgData name="Usuario invitado" userId="S::urn:spo:anon#b52317f7c98f9ebb976509d4943380d4c64c3d10b09b4d882216fc42e8928be9::" providerId="AD" clId="Web-{1E6A95FC-CCEF-1364-C78E-0D065EAB8105}" dt="2023-11-01T18:47:20.222" v="10"/>
          <ac:spMkLst>
            <pc:docMk/>
            <pc:sldMk cId="1431337632" sldId="275"/>
            <ac:spMk id="9" creationId="{5A292AEA-2528-46C0-B426-95822B6141FB}"/>
          </ac:spMkLst>
        </pc:spChg>
        <pc:spChg chg="add mod">
          <ac:chgData name="Usuario invitado" userId="S::urn:spo:anon#b52317f7c98f9ebb976509d4943380d4c64c3d10b09b4d882216fc42e8928be9::" providerId="AD" clId="Web-{1E6A95FC-CCEF-1364-C78E-0D065EAB8105}" dt="2023-11-01T18:52:12.200" v="88" actId="1076"/>
          <ac:spMkLst>
            <pc:docMk/>
            <pc:sldMk cId="1431337632" sldId="275"/>
            <ac:spMk id="10" creationId="{23660C1E-1357-049B-D4DE-B7D54AF42B44}"/>
          </ac:spMkLst>
        </pc:spChg>
        <pc:spChg chg="add">
          <ac:chgData name="Usuario invitado" userId="S::urn:spo:anon#b52317f7c98f9ebb976509d4943380d4c64c3d10b09b4d882216fc42e8928be9::" providerId="AD" clId="Web-{1E6A95FC-CCEF-1364-C78E-0D065EAB8105}" dt="2023-11-01T18:47:20.222" v="10"/>
          <ac:spMkLst>
            <pc:docMk/>
            <pc:sldMk cId="1431337632" sldId="275"/>
            <ac:spMk id="11" creationId="{D8B7B198-E4DF-43CD-AD8C-199884323745}"/>
          </ac:spMkLst>
        </pc:spChg>
        <pc:spChg chg="add mod">
          <ac:chgData name="Usuario invitado" userId="S::urn:spo:anon#b52317f7c98f9ebb976509d4943380d4c64c3d10b09b4d882216fc42e8928be9::" providerId="AD" clId="Web-{1E6A95FC-CCEF-1364-C78E-0D065EAB8105}" dt="2023-11-01T18:59:55.418" v="164" actId="20577"/>
          <ac:spMkLst>
            <pc:docMk/>
            <pc:sldMk cId="1431337632" sldId="275"/>
            <ac:spMk id="12" creationId="{EF1AE874-1A68-4180-E32F-44DE3C19CD6D}"/>
          </ac:spMkLst>
        </pc:spChg>
        <pc:spChg chg="add">
          <ac:chgData name="Usuario invitado" userId="S::urn:spo:anon#b52317f7c98f9ebb976509d4943380d4c64c3d10b09b4d882216fc42e8928be9::" providerId="AD" clId="Web-{1E6A95FC-CCEF-1364-C78E-0D065EAB8105}" dt="2023-11-01T18:47:20.222" v="10"/>
          <ac:spMkLst>
            <pc:docMk/>
            <pc:sldMk cId="1431337632" sldId="275"/>
            <ac:spMk id="13" creationId="{2BE67753-EA0E-4819-8D22-0B6600CF7231}"/>
          </ac:spMkLst>
        </pc:spChg>
        <pc:spChg chg="add del mod">
          <ac:chgData name="Usuario invitado" userId="S::urn:spo:anon#b52317f7c98f9ebb976509d4943380d4c64c3d10b09b4d882216fc42e8928be9::" providerId="AD" clId="Web-{1E6A95FC-CCEF-1364-C78E-0D065EAB8105}" dt="2023-11-01T18:56:31.005" v="132"/>
          <ac:spMkLst>
            <pc:docMk/>
            <pc:sldMk cId="1431337632" sldId="275"/>
            <ac:spMk id="55" creationId="{0491189F-2866-21A1-E64B-DF7505FDE25B}"/>
          </ac:spMkLst>
        </pc:spChg>
        <pc:grpChg chg="add">
          <ac:chgData name="Usuario invitado" userId="S::urn:spo:anon#b52317f7c98f9ebb976509d4943380d4c64c3d10b09b4d882216fc42e8928be9::" providerId="AD" clId="Web-{1E6A95FC-CCEF-1364-C78E-0D065EAB8105}" dt="2023-11-01T18:47:20.222" v="10"/>
          <ac:grpSpMkLst>
            <pc:docMk/>
            <pc:sldMk cId="1431337632" sldId="275"/>
            <ac:grpSpMk id="15" creationId="{D76D63AC-0421-45EC-B383-E79A61A78C6B}"/>
          </ac:grpSpMkLst>
        </pc:grpChg>
        <pc:grpChg chg="add">
          <ac:chgData name="Usuario invitado" userId="S::urn:spo:anon#b52317f7c98f9ebb976509d4943380d4c64c3d10b09b4d882216fc42e8928be9::" providerId="AD" clId="Web-{1E6A95FC-CCEF-1364-C78E-0D065EAB8105}" dt="2023-11-01T18:47:20.222" v="10"/>
          <ac:grpSpMkLst>
            <pc:docMk/>
            <pc:sldMk cId="1431337632" sldId="275"/>
            <ac:grpSpMk id="24" creationId="{87F87F1B-42BA-4AC7-A4E2-41544DDB2CE3}"/>
          </ac:grpSpMkLst>
        </pc:grpChg>
        <pc:grpChg chg="add">
          <ac:chgData name="Usuario invitado" userId="S::urn:spo:anon#b52317f7c98f9ebb976509d4943380d4c64c3d10b09b4d882216fc42e8928be9::" providerId="AD" clId="Web-{1E6A95FC-CCEF-1364-C78E-0D065EAB8105}" dt="2023-11-01T18:47:20.222" v="10"/>
          <ac:grpSpMkLst>
            <pc:docMk/>
            <pc:sldMk cId="1431337632" sldId="275"/>
            <ac:grpSpMk id="30" creationId="{967346A5-7569-4F15-AB5D-BE3DADF192C0}"/>
          </ac:grpSpMkLst>
        </pc:grpChg>
        <pc:picChg chg="add mod">
          <ac:chgData name="Usuario invitado" userId="S::urn:spo:anon#b52317f7c98f9ebb976509d4943380d4c64c3d10b09b4d882216fc42e8928be9::" providerId="AD" clId="Web-{1E6A95FC-CCEF-1364-C78E-0D065EAB8105}" dt="2023-11-01T18:47:47.067" v="15" actId="1076"/>
          <ac:picMkLst>
            <pc:docMk/>
            <pc:sldMk cId="1431337632" sldId="275"/>
            <ac:picMk id="4" creationId="{6072B8E5-06B6-51DD-C92B-EC9DF14E3D14}"/>
          </ac:picMkLst>
        </pc:picChg>
        <pc:picChg chg="add mod">
          <ac:chgData name="Usuario invitado" userId="S::urn:spo:anon#b52317f7c98f9ebb976509d4943380d4c64c3d10b09b4d882216fc42e8928be9::" providerId="AD" clId="Web-{1E6A95FC-CCEF-1364-C78E-0D065EAB8105}" dt="2023-11-01T18:47:42.316" v="13" actId="14100"/>
          <ac:picMkLst>
            <pc:docMk/>
            <pc:sldMk cId="1431337632" sldId="275"/>
            <ac:picMk id="6" creationId="{D14C4FE6-0FA0-8392-6DA9-38DADEE0BB72}"/>
          </ac:picMkLst>
        </pc:picChg>
        <pc:picChg chg="add mod">
          <ac:chgData name="Usuario invitado" userId="S::urn:spo:anon#b52317f7c98f9ebb976509d4943380d4c64c3d10b09b4d882216fc42e8928be9::" providerId="AD" clId="Web-{1E6A95FC-CCEF-1364-C78E-0D065EAB8105}" dt="2023-11-01T18:48:05.286" v="19" actId="1076"/>
          <ac:picMkLst>
            <pc:docMk/>
            <pc:sldMk cId="1431337632" sldId="275"/>
            <ac:picMk id="8" creationId="{3B84FE8F-ECB7-2097-426C-05B3993B4E52}"/>
          </ac:picMkLst>
        </pc:picChg>
        <pc:picChg chg="add del mod">
          <ac:chgData name="Usuario invitado" userId="S::urn:spo:anon#b52317f7c98f9ebb976509d4943380d4c64c3d10b09b4d882216fc42e8928be9::" providerId="AD" clId="Web-{1E6A95FC-CCEF-1364-C78E-0D065EAB8105}" dt="2023-11-01T18:53:10.592" v="93"/>
          <ac:picMkLst>
            <pc:docMk/>
            <pc:sldMk cId="1431337632" sldId="275"/>
            <ac:picMk id="14" creationId="{15F44AC6-AF9E-F83B-3236-1B409D40B27C}"/>
          </ac:picMkLst>
        </pc:picChg>
        <pc:picChg chg="add mod">
          <ac:chgData name="Usuario invitado" userId="S::urn:spo:anon#b52317f7c98f9ebb976509d4943380d4c64c3d10b09b4d882216fc42e8928be9::" providerId="AD" clId="Web-{1E6A95FC-CCEF-1364-C78E-0D065EAB8105}" dt="2023-11-01T18:58:51.588" v="163" actId="14100"/>
          <ac:picMkLst>
            <pc:docMk/>
            <pc:sldMk cId="1431337632" sldId="275"/>
            <ac:picMk id="23" creationId="{6E773AC7-059C-5C4F-8D3A-B8FB90C21DCE}"/>
          </ac:picMkLst>
        </pc:picChg>
        <pc:picChg chg="add mod modCrop">
          <ac:chgData name="Usuario invitado" userId="S::urn:spo:anon#b52317f7c98f9ebb976509d4943380d4c64c3d10b09b4d882216fc42e8928be9::" providerId="AD" clId="Web-{1E6A95FC-CCEF-1364-C78E-0D065EAB8105}" dt="2023-11-01T18:58:46.822" v="162" actId="14100"/>
          <ac:picMkLst>
            <pc:docMk/>
            <pc:sldMk cId="1431337632" sldId="275"/>
            <ac:picMk id="29" creationId="{3B972FBE-546A-0C15-8C32-A2E4BD1FDD80}"/>
          </ac:picMkLst>
        </pc:picChg>
        <pc:picChg chg="add del mod">
          <ac:chgData name="Usuario invitado" userId="S::urn:spo:anon#b52317f7c98f9ebb976509d4943380d4c64c3d10b09b4d882216fc42e8928be9::" providerId="AD" clId="Web-{1E6A95FC-CCEF-1364-C78E-0D065EAB8105}" dt="2023-11-01T18:56:31.005" v="152"/>
          <ac:picMkLst>
            <pc:docMk/>
            <pc:sldMk cId="1431337632" sldId="275"/>
            <ac:picMk id="35" creationId="{6E79659D-21C2-43EB-B47A-D81FDF32C535}"/>
          </ac:picMkLst>
        </pc:picChg>
        <pc:picChg chg="add del mod">
          <ac:chgData name="Usuario invitado" userId="S::urn:spo:anon#b52317f7c98f9ebb976509d4943380d4c64c3d10b09b4d882216fc42e8928be9::" providerId="AD" clId="Web-{1E6A95FC-CCEF-1364-C78E-0D065EAB8105}" dt="2023-11-01T18:56:31.005" v="151"/>
          <ac:picMkLst>
            <pc:docMk/>
            <pc:sldMk cId="1431337632" sldId="275"/>
            <ac:picMk id="36" creationId="{25639F90-F8B9-A538-B328-305FBFED08B1}"/>
          </ac:picMkLst>
        </pc:picChg>
        <pc:picChg chg="add del mod">
          <ac:chgData name="Usuario invitado" userId="S::urn:spo:anon#b52317f7c98f9ebb976509d4943380d4c64c3d10b09b4d882216fc42e8928be9::" providerId="AD" clId="Web-{1E6A95FC-CCEF-1364-C78E-0D065EAB8105}" dt="2023-11-01T18:56:31.005" v="150"/>
          <ac:picMkLst>
            <pc:docMk/>
            <pc:sldMk cId="1431337632" sldId="275"/>
            <ac:picMk id="37" creationId="{14A7BA26-6F58-9108-966B-D9F5897FCD10}"/>
          </ac:picMkLst>
        </pc:picChg>
        <pc:picChg chg="add del mod">
          <ac:chgData name="Usuario invitado" userId="S::urn:spo:anon#b52317f7c98f9ebb976509d4943380d4c64c3d10b09b4d882216fc42e8928be9::" providerId="AD" clId="Web-{1E6A95FC-CCEF-1364-C78E-0D065EAB8105}" dt="2023-11-01T18:56:31.005" v="149"/>
          <ac:picMkLst>
            <pc:docMk/>
            <pc:sldMk cId="1431337632" sldId="275"/>
            <ac:picMk id="38" creationId="{3D3D4FAB-3341-BC24-0E93-CEB16781BA34}"/>
          </ac:picMkLst>
        </pc:picChg>
        <pc:picChg chg="add del mod">
          <ac:chgData name="Usuario invitado" userId="S::urn:spo:anon#b52317f7c98f9ebb976509d4943380d4c64c3d10b09b4d882216fc42e8928be9::" providerId="AD" clId="Web-{1E6A95FC-CCEF-1364-C78E-0D065EAB8105}" dt="2023-11-01T18:56:31.005" v="148"/>
          <ac:picMkLst>
            <pc:docMk/>
            <pc:sldMk cId="1431337632" sldId="275"/>
            <ac:picMk id="39" creationId="{273154FF-C90D-2A4F-919B-A9623CEEC336}"/>
          </ac:picMkLst>
        </pc:picChg>
        <pc:picChg chg="add del mod">
          <ac:chgData name="Usuario invitado" userId="S::urn:spo:anon#b52317f7c98f9ebb976509d4943380d4c64c3d10b09b4d882216fc42e8928be9::" providerId="AD" clId="Web-{1E6A95FC-CCEF-1364-C78E-0D065EAB8105}" dt="2023-11-01T18:56:31.005" v="147"/>
          <ac:picMkLst>
            <pc:docMk/>
            <pc:sldMk cId="1431337632" sldId="275"/>
            <ac:picMk id="40" creationId="{9C71E944-DD88-9185-32D6-CD97073D4BC7}"/>
          </ac:picMkLst>
        </pc:picChg>
        <pc:picChg chg="add del mod">
          <ac:chgData name="Usuario invitado" userId="S::urn:spo:anon#b52317f7c98f9ebb976509d4943380d4c64c3d10b09b4d882216fc42e8928be9::" providerId="AD" clId="Web-{1E6A95FC-CCEF-1364-C78E-0D065EAB8105}" dt="2023-11-01T18:56:31.005" v="146"/>
          <ac:picMkLst>
            <pc:docMk/>
            <pc:sldMk cId="1431337632" sldId="275"/>
            <ac:picMk id="41" creationId="{9891819D-AF14-68F2-8381-413EC3A7C375}"/>
          </ac:picMkLst>
        </pc:picChg>
        <pc:picChg chg="add del mod">
          <ac:chgData name="Usuario invitado" userId="S::urn:spo:anon#b52317f7c98f9ebb976509d4943380d4c64c3d10b09b4d882216fc42e8928be9::" providerId="AD" clId="Web-{1E6A95FC-CCEF-1364-C78E-0D065EAB8105}" dt="2023-11-01T18:56:31.005" v="145"/>
          <ac:picMkLst>
            <pc:docMk/>
            <pc:sldMk cId="1431337632" sldId="275"/>
            <ac:picMk id="42" creationId="{1B90F0B9-B88E-2F66-8BA8-8E68D972642B}"/>
          </ac:picMkLst>
        </pc:picChg>
        <pc:picChg chg="add del mod">
          <ac:chgData name="Usuario invitado" userId="S::urn:spo:anon#b52317f7c98f9ebb976509d4943380d4c64c3d10b09b4d882216fc42e8928be9::" providerId="AD" clId="Web-{1E6A95FC-CCEF-1364-C78E-0D065EAB8105}" dt="2023-11-01T18:56:31.005" v="144"/>
          <ac:picMkLst>
            <pc:docMk/>
            <pc:sldMk cId="1431337632" sldId="275"/>
            <ac:picMk id="43" creationId="{7DE51D3E-A9BF-E632-3806-83E658A62D1B}"/>
          </ac:picMkLst>
        </pc:picChg>
        <pc:picChg chg="add del mod">
          <ac:chgData name="Usuario invitado" userId="S::urn:spo:anon#b52317f7c98f9ebb976509d4943380d4c64c3d10b09b4d882216fc42e8928be9::" providerId="AD" clId="Web-{1E6A95FC-CCEF-1364-C78E-0D065EAB8105}" dt="2023-11-01T18:56:31.005" v="143"/>
          <ac:picMkLst>
            <pc:docMk/>
            <pc:sldMk cId="1431337632" sldId="275"/>
            <ac:picMk id="44" creationId="{946A7E90-D858-845A-221B-7F4F44D15472}"/>
          </ac:picMkLst>
        </pc:picChg>
        <pc:picChg chg="add del mod">
          <ac:chgData name="Usuario invitado" userId="S::urn:spo:anon#b52317f7c98f9ebb976509d4943380d4c64c3d10b09b4d882216fc42e8928be9::" providerId="AD" clId="Web-{1E6A95FC-CCEF-1364-C78E-0D065EAB8105}" dt="2023-11-01T18:56:31.005" v="142"/>
          <ac:picMkLst>
            <pc:docMk/>
            <pc:sldMk cId="1431337632" sldId="275"/>
            <ac:picMk id="45" creationId="{0E1A88FB-8E3A-B5CA-A2C6-B340ADFB71E9}"/>
          </ac:picMkLst>
        </pc:picChg>
        <pc:picChg chg="add del mod">
          <ac:chgData name="Usuario invitado" userId="S::urn:spo:anon#b52317f7c98f9ebb976509d4943380d4c64c3d10b09b4d882216fc42e8928be9::" providerId="AD" clId="Web-{1E6A95FC-CCEF-1364-C78E-0D065EAB8105}" dt="2023-11-01T18:56:31.005" v="141"/>
          <ac:picMkLst>
            <pc:docMk/>
            <pc:sldMk cId="1431337632" sldId="275"/>
            <ac:picMk id="46" creationId="{AEC2DB1F-43B3-0E8B-67D2-8DEF0985ACA2}"/>
          </ac:picMkLst>
        </pc:picChg>
        <pc:picChg chg="add del mod">
          <ac:chgData name="Usuario invitado" userId="S::urn:spo:anon#b52317f7c98f9ebb976509d4943380d4c64c3d10b09b4d882216fc42e8928be9::" providerId="AD" clId="Web-{1E6A95FC-CCEF-1364-C78E-0D065EAB8105}" dt="2023-11-01T18:56:31.005" v="140"/>
          <ac:picMkLst>
            <pc:docMk/>
            <pc:sldMk cId="1431337632" sldId="275"/>
            <ac:picMk id="47" creationId="{B80AAAB0-6A18-293B-E36E-570B7C850878}"/>
          </ac:picMkLst>
        </pc:picChg>
        <pc:picChg chg="add del mod">
          <ac:chgData name="Usuario invitado" userId="S::urn:spo:anon#b52317f7c98f9ebb976509d4943380d4c64c3d10b09b4d882216fc42e8928be9::" providerId="AD" clId="Web-{1E6A95FC-CCEF-1364-C78E-0D065EAB8105}" dt="2023-11-01T18:56:31.005" v="139"/>
          <ac:picMkLst>
            <pc:docMk/>
            <pc:sldMk cId="1431337632" sldId="275"/>
            <ac:picMk id="48" creationId="{C8496CC1-B14F-712A-557F-6102CB37442B}"/>
          </ac:picMkLst>
        </pc:picChg>
        <pc:picChg chg="add del mod">
          <ac:chgData name="Usuario invitado" userId="S::urn:spo:anon#b52317f7c98f9ebb976509d4943380d4c64c3d10b09b4d882216fc42e8928be9::" providerId="AD" clId="Web-{1E6A95FC-CCEF-1364-C78E-0D065EAB8105}" dt="2023-11-01T18:56:31.005" v="138"/>
          <ac:picMkLst>
            <pc:docMk/>
            <pc:sldMk cId="1431337632" sldId="275"/>
            <ac:picMk id="49" creationId="{79FAA721-2B81-9FCA-AF7F-45B13D11ED2C}"/>
          </ac:picMkLst>
        </pc:picChg>
        <pc:picChg chg="add del mod">
          <ac:chgData name="Usuario invitado" userId="S::urn:spo:anon#b52317f7c98f9ebb976509d4943380d4c64c3d10b09b4d882216fc42e8928be9::" providerId="AD" clId="Web-{1E6A95FC-CCEF-1364-C78E-0D065EAB8105}" dt="2023-11-01T18:56:31.005" v="137"/>
          <ac:picMkLst>
            <pc:docMk/>
            <pc:sldMk cId="1431337632" sldId="275"/>
            <ac:picMk id="50" creationId="{E6DA914A-291A-3C7B-0C7E-3FF2E44B563B}"/>
          </ac:picMkLst>
        </pc:picChg>
        <pc:picChg chg="add del mod">
          <ac:chgData name="Usuario invitado" userId="S::urn:spo:anon#b52317f7c98f9ebb976509d4943380d4c64c3d10b09b4d882216fc42e8928be9::" providerId="AD" clId="Web-{1E6A95FC-CCEF-1364-C78E-0D065EAB8105}" dt="2023-11-01T18:56:31.005" v="136"/>
          <ac:picMkLst>
            <pc:docMk/>
            <pc:sldMk cId="1431337632" sldId="275"/>
            <ac:picMk id="51" creationId="{6F88256D-A7E2-D816-EAF9-97B9781DF934}"/>
          </ac:picMkLst>
        </pc:picChg>
        <pc:picChg chg="add del mod">
          <ac:chgData name="Usuario invitado" userId="S::urn:spo:anon#b52317f7c98f9ebb976509d4943380d4c64c3d10b09b4d882216fc42e8928be9::" providerId="AD" clId="Web-{1E6A95FC-CCEF-1364-C78E-0D065EAB8105}" dt="2023-11-01T18:56:31.005" v="135"/>
          <ac:picMkLst>
            <pc:docMk/>
            <pc:sldMk cId="1431337632" sldId="275"/>
            <ac:picMk id="52" creationId="{29C095B5-59E7-4FE2-1E93-B872D224C9FC}"/>
          </ac:picMkLst>
        </pc:picChg>
        <pc:picChg chg="add del mod">
          <ac:chgData name="Usuario invitado" userId="S::urn:spo:anon#b52317f7c98f9ebb976509d4943380d4c64c3d10b09b4d882216fc42e8928be9::" providerId="AD" clId="Web-{1E6A95FC-CCEF-1364-C78E-0D065EAB8105}" dt="2023-11-01T18:56:31.005" v="134"/>
          <ac:picMkLst>
            <pc:docMk/>
            <pc:sldMk cId="1431337632" sldId="275"/>
            <ac:picMk id="53" creationId="{E5B953EF-9AC5-DF77-F072-0C2FEA25718D}"/>
          </ac:picMkLst>
        </pc:picChg>
        <pc:picChg chg="add del mod">
          <ac:chgData name="Usuario invitado" userId="S::urn:spo:anon#b52317f7c98f9ebb976509d4943380d4c64c3d10b09b4d882216fc42e8928be9::" providerId="AD" clId="Web-{1E6A95FC-CCEF-1364-C78E-0D065EAB8105}" dt="2023-11-01T18:56:31.005" v="133"/>
          <ac:picMkLst>
            <pc:docMk/>
            <pc:sldMk cId="1431337632" sldId="275"/>
            <ac:picMk id="54" creationId="{87E77D06-E649-8646-1BCC-C8F3AE76E519}"/>
          </ac:picMkLst>
        </pc:picChg>
      </pc:sldChg>
    </pc:docChg>
  </pc:docChgLst>
  <pc:docChgLst>
    <pc:chgData name="Usuario invitado" userId="S::urn:spo:anon#f2ef84b83740eae807cca520f36690ffaff81aed321c4acfac07ba7a8bd610aa::" providerId="AD" clId="Web-{FC808F03-F324-64CD-A174-EE5EAC3682D3}"/>
    <pc:docChg chg="modSld">
      <pc:chgData name="Usuario invitado" userId="S::urn:spo:anon#f2ef84b83740eae807cca520f36690ffaff81aed321c4acfac07ba7a8bd610aa::" providerId="AD" clId="Web-{FC808F03-F324-64CD-A174-EE5EAC3682D3}" dt="2023-11-07T19:12:42.085" v="29" actId="14100"/>
      <pc:docMkLst>
        <pc:docMk/>
      </pc:docMkLst>
      <pc:sldChg chg="modSp">
        <pc:chgData name="Usuario invitado" userId="S::urn:spo:anon#f2ef84b83740eae807cca520f36690ffaff81aed321c4acfac07ba7a8bd610aa::" providerId="AD" clId="Web-{FC808F03-F324-64CD-A174-EE5EAC3682D3}" dt="2023-11-07T19:12:42.085" v="29" actId="14100"/>
        <pc:sldMkLst>
          <pc:docMk/>
          <pc:sldMk cId="780628215" sldId="278"/>
        </pc:sldMkLst>
        <pc:spChg chg="mod">
          <ac:chgData name="Usuario invitado" userId="S::urn:spo:anon#f2ef84b83740eae807cca520f36690ffaff81aed321c4acfac07ba7a8bd610aa::" providerId="AD" clId="Web-{FC808F03-F324-64CD-A174-EE5EAC3682D3}" dt="2023-11-07T19:10:37.143" v="5" actId="1076"/>
          <ac:spMkLst>
            <pc:docMk/>
            <pc:sldMk cId="780628215" sldId="278"/>
            <ac:spMk id="4" creationId="{5BFCDAAF-0E75-B8AA-F029-61AC2DEFABB8}"/>
          </ac:spMkLst>
        </pc:spChg>
        <pc:spChg chg="mod">
          <ac:chgData name="Usuario invitado" userId="S::urn:spo:anon#f2ef84b83740eae807cca520f36690ffaff81aed321c4acfac07ba7a8bd610aa::" providerId="AD" clId="Web-{FC808F03-F324-64CD-A174-EE5EAC3682D3}" dt="2023-11-07T19:10:54.487" v="10" actId="1076"/>
          <ac:spMkLst>
            <pc:docMk/>
            <pc:sldMk cId="780628215" sldId="278"/>
            <ac:spMk id="16" creationId="{A55ED307-4B77-21AD-00BD-A11A1D844EA4}"/>
          </ac:spMkLst>
        </pc:spChg>
        <pc:spChg chg="mod">
          <ac:chgData name="Usuario invitado" userId="S::urn:spo:anon#f2ef84b83740eae807cca520f36690ffaff81aed321c4acfac07ba7a8bd610aa::" providerId="AD" clId="Web-{FC808F03-F324-64CD-A174-EE5EAC3682D3}" dt="2023-11-07T19:10:47.628" v="7" actId="1076"/>
          <ac:spMkLst>
            <pc:docMk/>
            <pc:sldMk cId="780628215" sldId="278"/>
            <ac:spMk id="18" creationId="{2EB540FD-27D5-AC05-4F22-4DC776247C2D}"/>
          </ac:spMkLst>
        </pc:spChg>
        <pc:spChg chg="mod">
          <ac:chgData name="Usuario invitado" userId="S::urn:spo:anon#f2ef84b83740eae807cca520f36690ffaff81aed321c4acfac07ba7a8bd610aa::" providerId="AD" clId="Web-{FC808F03-F324-64CD-A174-EE5EAC3682D3}" dt="2023-11-07T19:11:04.597" v="12" actId="1076"/>
          <ac:spMkLst>
            <pc:docMk/>
            <pc:sldMk cId="780628215" sldId="278"/>
            <ac:spMk id="19" creationId="{1929B7E8-EA42-1B0F-500A-80B5DA313104}"/>
          </ac:spMkLst>
        </pc:spChg>
        <pc:spChg chg="mod">
          <ac:chgData name="Usuario invitado" userId="S::urn:spo:anon#f2ef84b83740eae807cca520f36690ffaff81aed321c4acfac07ba7a8bd610aa::" providerId="AD" clId="Web-{FC808F03-F324-64CD-A174-EE5EAC3682D3}" dt="2023-11-07T19:11:00.410" v="11" actId="1076"/>
          <ac:spMkLst>
            <pc:docMk/>
            <pc:sldMk cId="780628215" sldId="278"/>
            <ac:spMk id="21" creationId="{DE38F893-FC8F-42E5-6CD0-85A8CACCA8F7}"/>
          </ac:spMkLst>
        </pc:spChg>
        <pc:spChg chg="mod">
          <ac:chgData name="Usuario invitado" userId="S::urn:spo:anon#f2ef84b83740eae807cca520f36690ffaff81aed321c4acfac07ba7a8bd610aa::" providerId="AD" clId="Web-{FC808F03-F324-64CD-A174-EE5EAC3682D3}" dt="2023-11-07T19:11:52.052" v="21" actId="1076"/>
          <ac:spMkLst>
            <pc:docMk/>
            <pc:sldMk cId="780628215" sldId="278"/>
            <ac:spMk id="135" creationId="{72E4BF07-C100-B687-64AA-7D41206CE7AA}"/>
          </ac:spMkLst>
        </pc:spChg>
        <pc:graphicFrameChg chg="mod">
          <ac:chgData name="Usuario invitado" userId="S::urn:spo:anon#f2ef84b83740eae807cca520f36690ffaff81aed321c4acfac07ba7a8bd610aa::" providerId="AD" clId="Web-{FC808F03-F324-64CD-A174-EE5EAC3682D3}" dt="2023-11-07T19:11:59.771" v="23" actId="1076"/>
          <ac:graphicFrameMkLst>
            <pc:docMk/>
            <pc:sldMk cId="780628215" sldId="278"/>
            <ac:graphicFrameMk id="22" creationId="{639F5C88-2579-6448-3634-7BF9EB7BB9AF}"/>
          </ac:graphicFrameMkLst>
        </pc:graphicFrameChg>
        <pc:picChg chg="mod">
          <ac:chgData name="Usuario invitado" userId="S::urn:spo:anon#f2ef84b83740eae807cca520f36690ffaff81aed321c4acfac07ba7a8bd610aa::" providerId="AD" clId="Web-{FC808F03-F324-64CD-A174-EE5EAC3682D3}" dt="2023-11-07T19:12:29.460" v="24" actId="14100"/>
          <ac:picMkLst>
            <pc:docMk/>
            <pc:sldMk cId="780628215" sldId="278"/>
            <ac:picMk id="203" creationId="{C0A94221-4E9B-C56A-5B82-652FDDEF2794}"/>
          </ac:picMkLst>
        </pc:picChg>
        <pc:picChg chg="mod">
          <ac:chgData name="Usuario invitado" userId="S::urn:spo:anon#f2ef84b83740eae807cca520f36690ffaff81aed321c4acfac07ba7a8bd610aa::" providerId="AD" clId="Web-{FC808F03-F324-64CD-A174-EE5EAC3682D3}" dt="2023-11-07T19:12:42.085" v="29" actId="14100"/>
          <ac:picMkLst>
            <pc:docMk/>
            <pc:sldMk cId="780628215" sldId="278"/>
            <ac:picMk id="205" creationId="{137FCA92-EF3B-AFC7-7B25-ABA4B7C58B70}"/>
          </ac:picMkLst>
        </pc:picChg>
      </pc:sldChg>
    </pc:docChg>
  </pc:docChgLst>
  <pc:docChgLst>
    <pc:chgData name="Gabriel Artaza Martín" userId="S::gam1001@alu.ubu.es::e0c2eb1e-b00e-45ba-ba99-2dd3914bca27" providerId="AD" clId="Web-{118E3900-A3D5-009F-8116-5F941B2D21B5}"/>
    <pc:docChg chg="modSld">
      <pc:chgData name="Gabriel Artaza Martín" userId="S::gam1001@alu.ubu.es::e0c2eb1e-b00e-45ba-ba99-2dd3914bca27" providerId="AD" clId="Web-{118E3900-A3D5-009F-8116-5F941B2D21B5}" dt="2023-11-11T08:35:30.081" v="34" actId="1076"/>
      <pc:docMkLst>
        <pc:docMk/>
      </pc:docMkLst>
      <pc:sldChg chg="addSp delSp modSp">
        <pc:chgData name="Gabriel Artaza Martín" userId="S::gam1001@alu.ubu.es::e0c2eb1e-b00e-45ba-ba99-2dd3914bca27" providerId="AD" clId="Web-{118E3900-A3D5-009F-8116-5F941B2D21B5}" dt="2023-11-11T08:35:30.081" v="34" actId="1076"/>
        <pc:sldMkLst>
          <pc:docMk/>
          <pc:sldMk cId="626412884" sldId="271"/>
        </pc:sldMkLst>
        <pc:graphicFrameChg chg="modGraphic">
          <ac:chgData name="Gabriel Artaza Martín" userId="S::gam1001@alu.ubu.es::e0c2eb1e-b00e-45ba-ba99-2dd3914bca27" providerId="AD" clId="Web-{118E3900-A3D5-009F-8116-5F941B2D21B5}" dt="2023-11-11T08:25:07.079" v="2"/>
          <ac:graphicFrameMkLst>
            <pc:docMk/>
            <pc:sldMk cId="626412884" sldId="271"/>
            <ac:graphicFrameMk id="19" creationId="{855C69BB-8B3D-9460-63E1-6C9835E890B2}"/>
          </ac:graphicFrameMkLst>
        </pc:graphicFrameChg>
        <pc:picChg chg="del">
          <ac:chgData name="Gabriel Artaza Martín" userId="S::gam1001@alu.ubu.es::e0c2eb1e-b00e-45ba-ba99-2dd3914bca27" providerId="AD" clId="Web-{118E3900-A3D5-009F-8116-5F941B2D21B5}" dt="2023-11-11T08:31:51.616" v="24"/>
          <ac:picMkLst>
            <pc:docMk/>
            <pc:sldMk cId="626412884" sldId="271"/>
            <ac:picMk id="9" creationId="{C1971FAF-33A2-38BC-5962-961E90ABF010}"/>
          </ac:picMkLst>
        </pc:picChg>
        <pc:picChg chg="del">
          <ac:chgData name="Gabriel Artaza Martín" userId="S::gam1001@alu.ubu.es::e0c2eb1e-b00e-45ba-ba99-2dd3914bca27" providerId="AD" clId="Web-{118E3900-A3D5-009F-8116-5F941B2D21B5}" dt="2023-11-11T08:28:44.638" v="12"/>
          <ac:picMkLst>
            <pc:docMk/>
            <pc:sldMk cId="626412884" sldId="271"/>
            <ac:picMk id="11" creationId="{7D266DF3-7DD2-E093-7861-61076F795643}"/>
          </ac:picMkLst>
        </pc:picChg>
        <pc:picChg chg="del">
          <ac:chgData name="Gabriel Artaza Martín" userId="S::gam1001@alu.ubu.es::e0c2eb1e-b00e-45ba-ba99-2dd3914bca27" providerId="AD" clId="Web-{118E3900-A3D5-009F-8116-5F941B2D21B5}" dt="2023-11-11T08:27:15.399" v="3"/>
          <ac:picMkLst>
            <pc:docMk/>
            <pc:sldMk cId="626412884" sldId="271"/>
            <ac:picMk id="14" creationId="{78E73D40-F64B-07C2-1F29-F658D9FE7594}"/>
          </ac:picMkLst>
        </pc:picChg>
        <pc:picChg chg="del">
          <ac:chgData name="Gabriel Artaza Martín" userId="S::gam1001@alu.ubu.es::e0c2eb1e-b00e-45ba-ba99-2dd3914bca27" providerId="AD" clId="Web-{118E3900-A3D5-009F-8116-5F941B2D21B5}" dt="2023-11-11T08:28:11.714" v="7"/>
          <ac:picMkLst>
            <pc:docMk/>
            <pc:sldMk cId="626412884" sldId="271"/>
            <ac:picMk id="16" creationId="{7062EEB3-E889-5B94-F3C4-AF3E333C11F6}"/>
          </ac:picMkLst>
        </pc:picChg>
        <pc:picChg chg="del mod">
          <ac:chgData name="Gabriel Artaza Martín" userId="S::gam1001@alu.ubu.es::e0c2eb1e-b00e-45ba-ba99-2dd3914bca27" providerId="AD" clId="Web-{118E3900-A3D5-009F-8116-5F941B2D21B5}" dt="2023-11-11T08:29:49.204" v="23"/>
          <ac:picMkLst>
            <pc:docMk/>
            <pc:sldMk cId="626412884" sldId="271"/>
            <ac:picMk id="17" creationId="{9E57B867-8CA1-5BE9-6781-D0D7D18E2A46}"/>
          </ac:picMkLst>
        </pc:picChg>
        <pc:picChg chg="add mod">
          <ac:chgData name="Gabriel Artaza Martín" userId="S::gam1001@alu.ubu.es::e0c2eb1e-b00e-45ba-ba99-2dd3914bca27" providerId="AD" clId="Web-{118E3900-A3D5-009F-8116-5F941B2D21B5}" dt="2023-11-11T08:29:33.609" v="18" actId="1076"/>
          <ac:picMkLst>
            <pc:docMk/>
            <pc:sldMk cId="626412884" sldId="271"/>
            <ac:picMk id="38" creationId="{F0B2C446-84AF-B2D7-FC93-D24B012E098B}"/>
          </ac:picMkLst>
        </pc:picChg>
        <pc:picChg chg="add mod">
          <ac:chgData name="Gabriel Artaza Martín" userId="S::gam1001@alu.ubu.es::e0c2eb1e-b00e-45ba-ba99-2dd3914bca27" providerId="AD" clId="Web-{118E3900-A3D5-009F-8116-5F941B2D21B5}" dt="2023-11-11T08:28:26.027" v="10" actId="14100"/>
          <ac:picMkLst>
            <pc:docMk/>
            <pc:sldMk cId="626412884" sldId="271"/>
            <ac:picMk id="39" creationId="{DE37B2C9-8E71-5BA0-6EF0-422B78E2DFB1}"/>
          </ac:picMkLst>
        </pc:picChg>
        <pc:picChg chg="add mod">
          <ac:chgData name="Gabriel Artaza Martín" userId="S::gam1001@alu.ubu.es::e0c2eb1e-b00e-45ba-ba99-2dd3914bca27" providerId="AD" clId="Web-{118E3900-A3D5-009F-8116-5F941B2D21B5}" dt="2023-11-11T08:28:55.998" v="16" actId="1076"/>
          <ac:picMkLst>
            <pc:docMk/>
            <pc:sldMk cId="626412884" sldId="271"/>
            <ac:picMk id="40" creationId="{45793EFF-195F-B7BB-0178-6E2371608D1F}"/>
          </ac:picMkLst>
        </pc:picChg>
        <pc:picChg chg="add mod">
          <ac:chgData name="Gabriel Artaza Martín" userId="S::gam1001@alu.ubu.es::e0c2eb1e-b00e-45ba-ba99-2dd3914bca27" providerId="AD" clId="Web-{118E3900-A3D5-009F-8116-5F941B2D21B5}" dt="2023-11-11T08:29:47.641" v="22" actId="1076"/>
          <ac:picMkLst>
            <pc:docMk/>
            <pc:sldMk cId="626412884" sldId="271"/>
            <ac:picMk id="41" creationId="{0AF0181C-464C-C075-0EEE-3FE9D1B847DB}"/>
          </ac:picMkLst>
        </pc:picChg>
        <pc:picChg chg="add mod">
          <ac:chgData name="Gabriel Artaza Martín" userId="S::gam1001@alu.ubu.es::e0c2eb1e-b00e-45ba-ba99-2dd3914bca27" providerId="AD" clId="Web-{118E3900-A3D5-009F-8116-5F941B2D21B5}" dt="2023-11-11T08:35:26.018" v="32" actId="1076"/>
          <ac:picMkLst>
            <pc:docMk/>
            <pc:sldMk cId="626412884" sldId="271"/>
            <ac:picMk id="42" creationId="{0C69CE8C-1B58-C7D1-81F7-06ED31F7550C}"/>
          </ac:picMkLst>
        </pc:picChg>
        <pc:picChg chg="add mod">
          <ac:chgData name="Gabriel Artaza Martín" userId="S::gam1001@alu.ubu.es::e0c2eb1e-b00e-45ba-ba99-2dd3914bca27" providerId="AD" clId="Web-{118E3900-A3D5-009F-8116-5F941B2D21B5}" dt="2023-11-11T08:35:27.893" v="33" actId="1076"/>
          <ac:picMkLst>
            <pc:docMk/>
            <pc:sldMk cId="626412884" sldId="271"/>
            <ac:picMk id="43" creationId="{7FBA7E54-6645-F95D-7454-B7FBCC4B39CF}"/>
          </ac:picMkLst>
        </pc:picChg>
        <pc:picChg chg="add mod">
          <ac:chgData name="Gabriel Artaza Martín" userId="S::gam1001@alu.ubu.es::e0c2eb1e-b00e-45ba-ba99-2dd3914bca27" providerId="AD" clId="Web-{118E3900-A3D5-009F-8116-5F941B2D21B5}" dt="2023-11-11T08:35:30.081" v="34" actId="1076"/>
          <ac:picMkLst>
            <pc:docMk/>
            <pc:sldMk cId="626412884" sldId="271"/>
            <ac:picMk id="44" creationId="{31D3CD30-864C-7741-E1ED-1AAD2FC15FA8}"/>
          </ac:picMkLst>
        </pc:picChg>
      </pc:sldChg>
    </pc:docChg>
  </pc:docChgLst>
  <pc:docChgLst>
    <pc:chgData name="Usuario invitado" userId="S::urn:spo:anon#f2ef84b83740eae807cca520f36690ffaff81aed321c4acfac07ba7a8bd610aa::" providerId="AD" clId="Web-{E91C3712-2F4C-D9A4-8B14-6D194E4BADB9}"/>
    <pc:docChg chg="modSld">
      <pc:chgData name="Usuario invitado" userId="S::urn:spo:anon#f2ef84b83740eae807cca520f36690ffaff81aed321c4acfac07ba7a8bd610aa::" providerId="AD" clId="Web-{E91C3712-2F4C-D9A4-8B14-6D194E4BADB9}" dt="2023-11-14T17:37:26.878" v="81" actId="1076"/>
      <pc:docMkLst>
        <pc:docMk/>
      </pc:docMkLst>
      <pc:sldChg chg="modSp">
        <pc:chgData name="Usuario invitado" userId="S::urn:spo:anon#f2ef84b83740eae807cca520f36690ffaff81aed321c4acfac07ba7a8bd610aa::" providerId="AD" clId="Web-{E91C3712-2F4C-D9A4-8B14-6D194E4BADB9}" dt="2023-11-14T17:37:26.878" v="81" actId="1076"/>
        <pc:sldMkLst>
          <pc:docMk/>
          <pc:sldMk cId="469262726" sldId="279"/>
        </pc:sldMkLst>
        <pc:spChg chg="mod">
          <ac:chgData name="Usuario invitado" userId="S::urn:spo:anon#f2ef84b83740eae807cca520f36690ffaff81aed321c4acfac07ba7a8bd610aa::" providerId="AD" clId="Web-{E91C3712-2F4C-D9A4-8B14-6D194E4BADB9}" dt="2023-11-14T17:37:26.878" v="81" actId="1076"/>
          <ac:spMkLst>
            <pc:docMk/>
            <pc:sldMk cId="469262726" sldId="279"/>
            <ac:spMk id="9" creationId="{73018E3D-8145-608C-2AA7-33BB7C7CC81C}"/>
          </ac:spMkLst>
        </pc:spChg>
        <pc:spChg chg="mod">
          <ac:chgData name="Usuario invitado" userId="S::urn:spo:anon#f2ef84b83740eae807cca520f36690ffaff81aed321c4acfac07ba7a8bd610aa::" providerId="AD" clId="Web-{E91C3712-2F4C-D9A4-8B14-6D194E4BADB9}" dt="2023-11-14T17:37:22.112" v="80" actId="1076"/>
          <ac:spMkLst>
            <pc:docMk/>
            <pc:sldMk cId="469262726" sldId="279"/>
            <ac:spMk id="33" creationId="{60ABF0A1-4A66-6D50-FE58-2293EAE1DE61}"/>
          </ac:spMkLst>
        </pc:spChg>
      </pc:sldChg>
      <pc:sldChg chg="modSp">
        <pc:chgData name="Usuario invitado" userId="S::urn:spo:anon#f2ef84b83740eae807cca520f36690ffaff81aed321c4acfac07ba7a8bd610aa::" providerId="AD" clId="Web-{E91C3712-2F4C-D9A4-8B14-6D194E4BADB9}" dt="2023-11-14T17:07:17.723" v="18" actId="1076"/>
        <pc:sldMkLst>
          <pc:docMk/>
          <pc:sldMk cId="963141898" sldId="287"/>
        </pc:sldMkLst>
        <pc:spChg chg="mod">
          <ac:chgData name="Usuario invitado" userId="S::urn:spo:anon#f2ef84b83740eae807cca520f36690ffaff81aed321c4acfac07ba7a8bd610aa::" providerId="AD" clId="Web-{E91C3712-2F4C-D9A4-8B14-6D194E4BADB9}" dt="2023-11-14T17:07:17.723" v="18" actId="1076"/>
          <ac:spMkLst>
            <pc:docMk/>
            <pc:sldMk cId="963141898" sldId="287"/>
            <ac:spMk id="2" creationId="{90454D2A-9A65-54B3-FB33-11B899BFF7A1}"/>
          </ac:spMkLst>
        </pc:spChg>
      </pc:sldChg>
      <pc:sldChg chg="modSp">
        <pc:chgData name="Usuario invitado" userId="S::urn:spo:anon#f2ef84b83740eae807cca520f36690ffaff81aed321c4acfac07ba7a8bd610aa::" providerId="AD" clId="Web-{E91C3712-2F4C-D9A4-8B14-6D194E4BADB9}" dt="2023-11-14T17:05:34.422" v="1" actId="20577"/>
        <pc:sldMkLst>
          <pc:docMk/>
          <pc:sldMk cId="4187532282" sldId="288"/>
        </pc:sldMkLst>
        <pc:spChg chg="mod">
          <ac:chgData name="Usuario invitado" userId="S::urn:spo:anon#f2ef84b83740eae807cca520f36690ffaff81aed321c4acfac07ba7a8bd610aa::" providerId="AD" clId="Web-{E91C3712-2F4C-D9A4-8B14-6D194E4BADB9}" dt="2023-11-14T17:05:34.422" v="1" actId="20577"/>
          <ac:spMkLst>
            <pc:docMk/>
            <pc:sldMk cId="4187532282" sldId="288"/>
            <ac:spMk id="2" creationId="{479481C6-8A69-815D-3851-DD70999FF1FD}"/>
          </ac:spMkLst>
        </pc:spChg>
      </pc:sldChg>
      <pc:sldChg chg="modSp">
        <pc:chgData name="Usuario invitado" userId="S::urn:spo:anon#f2ef84b83740eae807cca520f36690ffaff81aed321c4acfac07ba7a8bd610aa::" providerId="AD" clId="Web-{E91C3712-2F4C-D9A4-8B14-6D194E4BADB9}" dt="2023-11-14T17:05:46.923" v="3" actId="20577"/>
        <pc:sldMkLst>
          <pc:docMk/>
          <pc:sldMk cId="3757479162" sldId="290"/>
        </pc:sldMkLst>
        <pc:spChg chg="mod">
          <ac:chgData name="Usuario invitado" userId="S::urn:spo:anon#f2ef84b83740eae807cca520f36690ffaff81aed321c4acfac07ba7a8bd610aa::" providerId="AD" clId="Web-{E91C3712-2F4C-D9A4-8B14-6D194E4BADB9}" dt="2023-11-14T17:05:46.923" v="3" actId="20577"/>
          <ac:spMkLst>
            <pc:docMk/>
            <pc:sldMk cId="3757479162" sldId="290"/>
            <ac:spMk id="2" creationId="{479481C6-8A69-815D-3851-DD70999FF1FD}"/>
          </ac:spMkLst>
        </pc:spChg>
      </pc:sldChg>
    </pc:docChg>
  </pc:docChgLst>
  <pc:docChgLst>
    <pc:chgData name="Usuario invitado" userId="S::urn:spo:anon#b52317f7c98f9ebb976509d4943380d4c64c3d10b09b4d882216fc42e8928be9::" providerId="AD" clId="Web-{577EE539-F51E-4602-9234-C7D6C68A8A91}"/>
    <pc:docChg chg="modSld">
      <pc:chgData name="Usuario invitado" userId="S::urn:spo:anon#b52317f7c98f9ebb976509d4943380d4c64c3d10b09b4d882216fc42e8928be9::" providerId="AD" clId="Web-{577EE539-F51E-4602-9234-C7D6C68A8A91}" dt="2023-11-05T10:07:50.212" v="11" actId="20577"/>
      <pc:docMkLst>
        <pc:docMk/>
      </pc:docMkLst>
      <pc:sldChg chg="modSp">
        <pc:chgData name="Usuario invitado" userId="S::urn:spo:anon#b52317f7c98f9ebb976509d4943380d4c64c3d10b09b4d882216fc42e8928be9::" providerId="AD" clId="Web-{577EE539-F51E-4602-9234-C7D6C68A8A91}" dt="2023-11-05T10:06:00.990" v="2" actId="20577"/>
        <pc:sldMkLst>
          <pc:docMk/>
          <pc:sldMk cId="606251850" sldId="257"/>
        </pc:sldMkLst>
        <pc:spChg chg="mod">
          <ac:chgData name="Usuario invitado" userId="S::urn:spo:anon#b52317f7c98f9ebb976509d4943380d4c64c3d10b09b4d882216fc42e8928be9::" providerId="AD" clId="Web-{577EE539-F51E-4602-9234-C7D6C68A8A91}" dt="2023-11-05T10:06:00.990" v="2" actId="20577"/>
          <ac:spMkLst>
            <pc:docMk/>
            <pc:sldMk cId="606251850" sldId="257"/>
            <ac:spMk id="3" creationId="{00000000-0000-0000-0000-000000000000}"/>
          </ac:spMkLst>
        </pc:spChg>
      </pc:sldChg>
      <pc:sldChg chg="modSp">
        <pc:chgData name="Usuario invitado" userId="S::urn:spo:anon#b52317f7c98f9ebb976509d4943380d4c64c3d10b09b4d882216fc42e8928be9::" providerId="AD" clId="Web-{577EE539-F51E-4602-9234-C7D6C68A8A91}" dt="2023-11-05T10:07:50.212" v="11" actId="20577"/>
        <pc:sldMkLst>
          <pc:docMk/>
          <pc:sldMk cId="2912629625" sldId="263"/>
        </pc:sldMkLst>
        <pc:spChg chg="mod">
          <ac:chgData name="Usuario invitado" userId="S::urn:spo:anon#b52317f7c98f9ebb976509d4943380d4c64c3d10b09b4d882216fc42e8928be9::" providerId="AD" clId="Web-{577EE539-F51E-4602-9234-C7D6C68A8A91}" dt="2023-11-05T10:07:50.212" v="11" actId="20577"/>
          <ac:spMkLst>
            <pc:docMk/>
            <pc:sldMk cId="2912629625" sldId="263"/>
            <ac:spMk id="4" creationId="{7B290457-2071-4F7C-9327-CE85A282B4D5}"/>
          </ac:spMkLst>
        </pc:spChg>
      </pc:sldChg>
      <pc:sldChg chg="modSp">
        <pc:chgData name="Usuario invitado" userId="S::urn:spo:anon#b52317f7c98f9ebb976509d4943380d4c64c3d10b09b4d882216fc42e8928be9::" providerId="AD" clId="Web-{577EE539-F51E-4602-9234-C7D6C68A8A91}" dt="2023-11-05T10:07:44.415" v="9" actId="14100"/>
        <pc:sldMkLst>
          <pc:docMk/>
          <pc:sldMk cId="3813862421" sldId="268"/>
        </pc:sldMkLst>
        <pc:spChg chg="mod">
          <ac:chgData name="Usuario invitado" userId="S::urn:spo:anon#b52317f7c98f9ebb976509d4943380d4c64c3d10b09b4d882216fc42e8928be9::" providerId="AD" clId="Web-{577EE539-F51E-4602-9234-C7D6C68A8A91}" dt="2023-11-05T10:07:44.415" v="9" actId="14100"/>
          <ac:spMkLst>
            <pc:docMk/>
            <pc:sldMk cId="3813862421" sldId="268"/>
            <ac:spMk id="4" creationId="{7B290457-2071-4F7C-9327-CE85A282B4D5}"/>
          </ac:spMkLst>
        </pc:spChg>
      </pc:sldChg>
      <pc:sldChg chg="modSp">
        <pc:chgData name="Usuario invitado" userId="S::urn:spo:anon#b52317f7c98f9ebb976509d4943380d4c64c3d10b09b4d882216fc42e8928be9::" providerId="AD" clId="Web-{577EE539-F51E-4602-9234-C7D6C68A8A91}" dt="2023-11-05T10:06:18.022" v="4" actId="20577"/>
        <pc:sldMkLst>
          <pc:docMk/>
          <pc:sldMk cId="1431337632" sldId="275"/>
        </pc:sldMkLst>
        <pc:spChg chg="mod">
          <ac:chgData name="Usuario invitado" userId="S::urn:spo:anon#b52317f7c98f9ebb976509d4943380d4c64c3d10b09b4d882216fc42e8928be9::" providerId="AD" clId="Web-{577EE539-F51E-4602-9234-C7D6C68A8A91}" dt="2023-11-05T10:06:18.022" v="4" actId="20577"/>
          <ac:spMkLst>
            <pc:docMk/>
            <pc:sldMk cId="1431337632" sldId="275"/>
            <ac:spMk id="12" creationId="{EF1AE874-1A68-4180-E32F-44DE3C19CD6D}"/>
          </ac:spMkLst>
        </pc:spChg>
      </pc:sldChg>
    </pc:docChg>
  </pc:docChgLst>
  <pc:docChgLst>
    <pc:chgData name="Gabriel Artaza Martín" userId="S::gam1001@alu.ubu.es::e0c2eb1e-b00e-45ba-ba99-2dd3914bca27" providerId="AD" clId="Web-{56562F2D-AC3F-4980-1798-E1CEF71210EF}"/>
    <pc:docChg chg="addSld delSld modSld sldOrd">
      <pc:chgData name="Gabriel Artaza Martín" userId="S::gam1001@alu.ubu.es::e0c2eb1e-b00e-45ba-ba99-2dd3914bca27" providerId="AD" clId="Web-{56562F2D-AC3F-4980-1798-E1CEF71210EF}" dt="2023-10-31T19:16:07.057" v="206"/>
      <pc:docMkLst>
        <pc:docMk/>
      </pc:docMkLst>
      <pc:sldChg chg="add del">
        <pc:chgData name="Gabriel Artaza Martín" userId="S::gam1001@alu.ubu.es::e0c2eb1e-b00e-45ba-ba99-2dd3914bca27" providerId="AD" clId="Web-{56562F2D-AC3F-4980-1798-E1CEF71210EF}" dt="2023-10-31T19:15:55.229" v="202"/>
        <pc:sldMkLst>
          <pc:docMk/>
          <pc:sldMk cId="606251850" sldId="257"/>
        </pc:sldMkLst>
      </pc:sldChg>
      <pc:sldChg chg="addSp delSp modSp new mod ord setBg">
        <pc:chgData name="Gabriel Artaza Martín" userId="S::gam1001@alu.ubu.es::e0c2eb1e-b00e-45ba-ba99-2dd3914bca27" providerId="AD" clId="Web-{56562F2D-AC3F-4980-1798-E1CEF71210EF}" dt="2023-10-31T19:15:14.946" v="197"/>
        <pc:sldMkLst>
          <pc:docMk/>
          <pc:sldMk cId="626412884" sldId="271"/>
        </pc:sldMkLst>
        <pc:spChg chg="del">
          <ac:chgData name="Gabriel Artaza Martín" userId="S::gam1001@alu.ubu.es::e0c2eb1e-b00e-45ba-ba99-2dd3914bca27" providerId="AD" clId="Web-{56562F2D-AC3F-4980-1798-E1CEF71210EF}" dt="2023-10-31T18:57:56.605" v="5"/>
          <ac:spMkLst>
            <pc:docMk/>
            <pc:sldMk cId="626412884" sldId="271"/>
            <ac:spMk id="2" creationId="{47C05E02-415F-B6D5-6404-31E24C470365}"/>
          </ac:spMkLst>
        </pc:spChg>
        <pc:spChg chg="del">
          <ac:chgData name="Gabriel Artaza Martín" userId="S::gam1001@alu.ubu.es::e0c2eb1e-b00e-45ba-ba99-2dd3914bca27" providerId="AD" clId="Web-{56562F2D-AC3F-4980-1798-E1CEF71210EF}" dt="2023-10-31T18:57:43.651" v="3"/>
          <ac:spMkLst>
            <pc:docMk/>
            <pc:sldMk cId="626412884" sldId="271"/>
            <ac:spMk id="3" creationId="{447233F5-4268-3964-C983-60D71A002D79}"/>
          </ac:spMkLst>
        </pc:spChg>
        <pc:spChg chg="del">
          <ac:chgData name="Gabriel Artaza Martín" userId="S::gam1001@alu.ubu.es::e0c2eb1e-b00e-45ba-ba99-2dd3914bca27" providerId="AD" clId="Web-{56562F2D-AC3F-4980-1798-E1CEF71210EF}" dt="2023-10-31T18:57:40.995" v="2"/>
          <ac:spMkLst>
            <pc:docMk/>
            <pc:sldMk cId="626412884" sldId="271"/>
            <ac:spMk id="4" creationId="{4A0CD216-4C10-95FD-B5DF-4175A02F5BC1}"/>
          </ac:spMkLst>
        </pc:spChg>
        <pc:spChg chg="del">
          <ac:chgData name="Gabriel Artaza Martín" userId="S::gam1001@alu.ubu.es::e0c2eb1e-b00e-45ba-ba99-2dd3914bca27" providerId="AD" clId="Web-{56562F2D-AC3F-4980-1798-E1CEF71210EF}" dt="2023-10-31T18:57:11.869" v="1"/>
          <ac:spMkLst>
            <pc:docMk/>
            <pc:sldMk cId="626412884" sldId="271"/>
            <ac:spMk id="5" creationId="{75912C87-B5D2-B065-53C7-75F777E2BF71}"/>
          </ac:spMkLst>
        </pc:spChg>
        <pc:spChg chg="del">
          <ac:chgData name="Gabriel Artaza Martín" userId="S::gam1001@alu.ubu.es::e0c2eb1e-b00e-45ba-ba99-2dd3914bca27" providerId="AD" clId="Web-{56562F2D-AC3F-4980-1798-E1CEF71210EF}" dt="2023-10-31T18:57:53.730" v="4"/>
          <ac:spMkLst>
            <pc:docMk/>
            <pc:sldMk cId="626412884" sldId="271"/>
            <ac:spMk id="6" creationId="{D69097AE-C1B0-953A-47BB-51889E8C65D5}"/>
          </ac:spMkLst>
        </pc:spChg>
        <pc:spChg chg="add mod">
          <ac:chgData name="Gabriel Artaza Martín" userId="S::gam1001@alu.ubu.es::e0c2eb1e-b00e-45ba-ba99-2dd3914bca27" providerId="AD" clId="Web-{56562F2D-AC3F-4980-1798-E1CEF71210EF}" dt="2023-10-31T18:58:44.748" v="10"/>
          <ac:spMkLst>
            <pc:docMk/>
            <pc:sldMk cId="626412884" sldId="271"/>
            <ac:spMk id="8" creationId="{8D1D3E40-8F18-16A4-EC13-CAA20D8C67DA}"/>
          </ac:spMkLst>
        </pc:spChg>
        <pc:spChg chg="add mod">
          <ac:chgData name="Gabriel Artaza Martín" userId="S::gam1001@alu.ubu.es::e0c2eb1e-b00e-45ba-ba99-2dd3914bca27" providerId="AD" clId="Web-{56562F2D-AC3F-4980-1798-E1CEF71210EF}" dt="2023-10-31T19:10:56.154" v="181" actId="1076"/>
          <ac:spMkLst>
            <pc:docMk/>
            <pc:sldMk cId="626412884" sldId="271"/>
            <ac:spMk id="12" creationId="{55169006-BF54-81B7-659F-97F1C7E067CD}"/>
          </ac:spMkLst>
        </pc:spChg>
        <pc:picChg chg="add mod">
          <ac:chgData name="Gabriel Artaza Martín" userId="S::gam1001@alu.ubu.es::e0c2eb1e-b00e-45ba-ba99-2dd3914bca27" providerId="AD" clId="Web-{56562F2D-AC3F-4980-1798-E1CEF71210EF}" dt="2023-10-31T19:11:19.998" v="187" actId="1076"/>
          <ac:picMkLst>
            <pc:docMk/>
            <pc:sldMk cId="626412884" sldId="271"/>
            <ac:picMk id="9" creationId="{C1971FAF-33A2-38BC-5962-961E90ABF010}"/>
          </ac:picMkLst>
        </pc:picChg>
        <pc:picChg chg="add del mod">
          <ac:chgData name="Gabriel Artaza Martín" userId="S::gam1001@alu.ubu.es::e0c2eb1e-b00e-45ba-ba99-2dd3914bca27" providerId="AD" clId="Web-{56562F2D-AC3F-4980-1798-E1CEF71210EF}" dt="2023-10-31T19:12:35.455" v="189"/>
          <ac:picMkLst>
            <pc:docMk/>
            <pc:sldMk cId="626412884" sldId="271"/>
            <ac:picMk id="10" creationId="{5200B765-EB30-0C96-74F6-55E29D54197E}"/>
          </ac:picMkLst>
        </pc:picChg>
        <pc:picChg chg="add mod">
          <ac:chgData name="Gabriel Artaza Martín" userId="S::gam1001@alu.ubu.es::e0c2eb1e-b00e-45ba-ba99-2dd3914bca27" providerId="AD" clId="Web-{56562F2D-AC3F-4980-1798-E1CEF71210EF}" dt="2023-10-31T19:10:58.388" v="182" actId="1076"/>
          <ac:picMkLst>
            <pc:docMk/>
            <pc:sldMk cId="626412884" sldId="271"/>
            <ac:picMk id="11" creationId="{7D266DF3-7DD2-E093-7861-61076F795643}"/>
          </ac:picMkLst>
        </pc:picChg>
        <pc:picChg chg="add del mod">
          <ac:chgData name="Gabriel Artaza Martín" userId="S::gam1001@alu.ubu.es::e0c2eb1e-b00e-45ba-ba99-2dd3914bca27" providerId="AD" clId="Web-{56562F2D-AC3F-4980-1798-E1CEF71210EF}" dt="2023-10-31T19:14:24.366" v="194"/>
          <ac:picMkLst>
            <pc:docMk/>
            <pc:sldMk cId="626412884" sldId="271"/>
            <ac:picMk id="13" creationId="{32F75228-A234-2D1E-D7EF-C6ADACF0DBB2}"/>
          </ac:picMkLst>
        </pc:picChg>
        <pc:picChg chg="add mod">
          <ac:chgData name="Gabriel Artaza Martín" userId="S::gam1001@alu.ubu.es::e0c2eb1e-b00e-45ba-ba99-2dd3914bca27" providerId="AD" clId="Web-{56562F2D-AC3F-4980-1798-E1CEF71210EF}" dt="2023-10-31T19:11:08.670" v="186" actId="1076"/>
          <ac:picMkLst>
            <pc:docMk/>
            <pc:sldMk cId="626412884" sldId="271"/>
            <ac:picMk id="14" creationId="{78E73D40-F64B-07C2-1F29-F658D9FE7594}"/>
          </ac:picMkLst>
        </pc:picChg>
        <pc:picChg chg="add del mod">
          <ac:chgData name="Gabriel Artaza Martín" userId="S::gam1001@alu.ubu.es::e0c2eb1e-b00e-45ba-ba99-2dd3914bca27" providerId="AD" clId="Web-{56562F2D-AC3F-4980-1798-E1CEF71210EF}" dt="2023-10-31T19:11:21.748" v="188"/>
          <ac:picMkLst>
            <pc:docMk/>
            <pc:sldMk cId="626412884" sldId="271"/>
            <ac:picMk id="15" creationId="{B0C7A19A-42C6-21EA-C8C9-6BD7A1C42A7E}"/>
          </ac:picMkLst>
        </pc:picChg>
        <pc:picChg chg="add mod">
          <ac:chgData name="Gabriel Artaza Martín" userId="S::gam1001@alu.ubu.es::e0c2eb1e-b00e-45ba-ba99-2dd3914bca27" providerId="AD" clId="Web-{56562F2D-AC3F-4980-1798-E1CEF71210EF}" dt="2023-10-31T19:13:41.458" v="193" actId="1076"/>
          <ac:picMkLst>
            <pc:docMk/>
            <pc:sldMk cId="626412884" sldId="271"/>
            <ac:picMk id="16" creationId="{7062EEB3-E889-5B94-F3C4-AF3E333C11F6}"/>
          </ac:picMkLst>
        </pc:picChg>
        <pc:picChg chg="add mod">
          <ac:chgData name="Gabriel Artaza Martín" userId="S::gam1001@alu.ubu.es::e0c2eb1e-b00e-45ba-ba99-2dd3914bca27" providerId="AD" clId="Web-{56562F2D-AC3F-4980-1798-E1CEF71210EF}" dt="2023-10-31T19:14:34.054" v="196" actId="1076"/>
          <ac:picMkLst>
            <pc:docMk/>
            <pc:sldMk cId="626412884" sldId="271"/>
            <ac:picMk id="17" creationId="{9E57B867-8CA1-5BE9-6781-D0D7D18E2A46}"/>
          </ac:picMkLst>
        </pc:picChg>
      </pc:sldChg>
      <pc:sldChg chg="delSp add replId">
        <pc:chgData name="Gabriel Artaza Martín" userId="S::gam1001@alu.ubu.es::e0c2eb1e-b00e-45ba-ba99-2dd3914bca27" providerId="AD" clId="Web-{56562F2D-AC3F-4980-1798-E1CEF71210EF}" dt="2023-10-31T19:16:07.057" v="206"/>
        <pc:sldMkLst>
          <pc:docMk/>
          <pc:sldMk cId="2540097266" sldId="272"/>
        </pc:sldMkLst>
        <pc:spChg chg="del">
          <ac:chgData name="Gabriel Artaza Martín" userId="S::gam1001@alu.ubu.es::e0c2eb1e-b00e-45ba-ba99-2dd3914bca27" providerId="AD" clId="Web-{56562F2D-AC3F-4980-1798-E1CEF71210EF}" dt="2023-10-31T19:15:48.432" v="200"/>
          <ac:spMkLst>
            <pc:docMk/>
            <pc:sldMk cId="2540097266" sldId="272"/>
            <ac:spMk id="12" creationId="{55169006-BF54-81B7-659F-97F1C7E067CD}"/>
          </ac:spMkLst>
        </pc:spChg>
        <pc:picChg chg="del">
          <ac:chgData name="Gabriel Artaza Martín" userId="S::gam1001@alu.ubu.es::e0c2eb1e-b00e-45ba-ba99-2dd3914bca27" providerId="AD" clId="Web-{56562F2D-AC3F-4980-1798-E1CEF71210EF}" dt="2023-10-31T19:16:00.182" v="203"/>
          <ac:picMkLst>
            <pc:docMk/>
            <pc:sldMk cId="2540097266" sldId="272"/>
            <ac:picMk id="9" creationId="{C1971FAF-33A2-38BC-5962-961E90ABF010}"/>
          </ac:picMkLst>
        </pc:picChg>
        <pc:picChg chg="del">
          <ac:chgData name="Gabriel Artaza Martín" userId="S::gam1001@alu.ubu.es::e0c2eb1e-b00e-45ba-ba99-2dd3914bca27" providerId="AD" clId="Web-{56562F2D-AC3F-4980-1798-E1CEF71210EF}" dt="2023-10-31T19:15:44.744" v="199"/>
          <ac:picMkLst>
            <pc:docMk/>
            <pc:sldMk cId="2540097266" sldId="272"/>
            <ac:picMk id="11" creationId="{7D266DF3-7DD2-E093-7861-61076F795643}"/>
          </ac:picMkLst>
        </pc:picChg>
        <pc:picChg chg="del">
          <ac:chgData name="Gabriel Artaza Martín" userId="S::gam1001@alu.ubu.es::e0c2eb1e-b00e-45ba-ba99-2dd3914bca27" providerId="AD" clId="Web-{56562F2D-AC3F-4980-1798-E1CEF71210EF}" dt="2023-10-31T19:16:04.870" v="205"/>
          <ac:picMkLst>
            <pc:docMk/>
            <pc:sldMk cId="2540097266" sldId="272"/>
            <ac:picMk id="14" creationId="{78E73D40-F64B-07C2-1F29-F658D9FE7594}"/>
          </ac:picMkLst>
        </pc:picChg>
        <pc:picChg chg="del">
          <ac:chgData name="Gabriel Artaza Martín" userId="S::gam1001@alu.ubu.es::e0c2eb1e-b00e-45ba-ba99-2dd3914bca27" providerId="AD" clId="Web-{56562F2D-AC3F-4980-1798-E1CEF71210EF}" dt="2023-10-31T19:16:07.057" v="206"/>
          <ac:picMkLst>
            <pc:docMk/>
            <pc:sldMk cId="2540097266" sldId="272"/>
            <ac:picMk id="16" creationId="{7062EEB3-E889-5B94-F3C4-AF3E333C11F6}"/>
          </ac:picMkLst>
        </pc:picChg>
        <pc:picChg chg="del">
          <ac:chgData name="Gabriel Artaza Martín" userId="S::gam1001@alu.ubu.es::e0c2eb1e-b00e-45ba-ba99-2dd3914bca27" providerId="AD" clId="Web-{56562F2D-AC3F-4980-1798-E1CEF71210EF}" dt="2023-10-31T19:16:02.479" v="204"/>
          <ac:picMkLst>
            <pc:docMk/>
            <pc:sldMk cId="2540097266" sldId="272"/>
            <ac:picMk id="17" creationId="{9E57B867-8CA1-5BE9-6781-D0D7D18E2A46}"/>
          </ac:picMkLst>
        </pc:picChg>
      </pc:sldChg>
    </pc:docChg>
  </pc:docChgLst>
  <pc:docChgLst>
    <pc:chgData name="Usuario invitado" userId="S::urn:spo:anon#f2ef84b83740eae807cca520f36690ffaff81aed321c4acfac07ba7a8bd610aa::" providerId="AD" clId="Web-{5DADF871-3159-488B-8369-629DB3A0795D}"/>
    <pc:docChg chg="addSld modSld sldOrd">
      <pc:chgData name="Usuario invitado" userId="S::urn:spo:anon#f2ef84b83740eae807cca520f36690ffaff81aed321c4acfac07ba7a8bd610aa::" providerId="AD" clId="Web-{5DADF871-3159-488B-8369-629DB3A0795D}" dt="2023-11-08T15:51:53.429" v="30"/>
      <pc:docMkLst>
        <pc:docMk/>
      </pc:docMkLst>
      <pc:sldChg chg="ord">
        <pc:chgData name="Usuario invitado" userId="S::urn:spo:anon#f2ef84b83740eae807cca520f36690ffaff81aed321c4acfac07ba7a8bd610aa::" providerId="AD" clId="Web-{5DADF871-3159-488B-8369-629DB3A0795D}" dt="2023-11-08T15:51:53.429" v="30"/>
        <pc:sldMkLst>
          <pc:docMk/>
          <pc:sldMk cId="2475326557" sldId="280"/>
        </pc:sldMkLst>
      </pc:sldChg>
      <pc:sldChg chg="modSp ord">
        <pc:chgData name="Usuario invitado" userId="S::urn:spo:anon#f2ef84b83740eae807cca520f36690ffaff81aed321c4acfac07ba7a8bd610aa::" providerId="AD" clId="Web-{5DADF871-3159-488B-8369-629DB3A0795D}" dt="2023-11-08T15:50:20.552" v="12" actId="20577"/>
        <pc:sldMkLst>
          <pc:docMk/>
          <pc:sldMk cId="3499308188" sldId="281"/>
        </pc:sldMkLst>
        <pc:spChg chg="mod">
          <ac:chgData name="Usuario invitado" userId="S::urn:spo:anon#f2ef84b83740eae807cca520f36690ffaff81aed321c4acfac07ba7a8bd610aa::" providerId="AD" clId="Web-{5DADF871-3159-488B-8369-629DB3A0795D}" dt="2023-11-08T15:50:20.552" v="12" actId="20577"/>
          <ac:spMkLst>
            <pc:docMk/>
            <pc:sldMk cId="3499308188" sldId="281"/>
            <ac:spMk id="15" creationId="{3E9C69A7-E698-0F12-1385-08A4EC0F5DCE}"/>
          </ac:spMkLst>
        </pc:spChg>
      </pc:sldChg>
      <pc:sldChg chg="modSp">
        <pc:chgData name="Usuario invitado" userId="S::urn:spo:anon#f2ef84b83740eae807cca520f36690ffaff81aed321c4acfac07ba7a8bd610aa::" providerId="AD" clId="Web-{5DADF871-3159-488B-8369-629DB3A0795D}" dt="2023-11-08T15:51:15.288" v="25" actId="20577"/>
        <pc:sldMkLst>
          <pc:docMk/>
          <pc:sldMk cId="4199062445" sldId="283"/>
        </pc:sldMkLst>
        <pc:spChg chg="mod">
          <ac:chgData name="Usuario invitado" userId="S::urn:spo:anon#f2ef84b83740eae807cca520f36690ffaff81aed321c4acfac07ba7a8bd610aa::" providerId="AD" clId="Web-{5DADF871-3159-488B-8369-629DB3A0795D}" dt="2023-11-08T15:51:15.288" v="25" actId="20577"/>
          <ac:spMkLst>
            <pc:docMk/>
            <pc:sldMk cId="4199062445" sldId="283"/>
            <ac:spMk id="15" creationId="{3E9C69A7-E698-0F12-1385-08A4EC0F5DCE}"/>
          </ac:spMkLst>
        </pc:spChg>
      </pc:sldChg>
      <pc:sldChg chg="modSp add replId">
        <pc:chgData name="Usuario invitado" userId="S::urn:spo:anon#f2ef84b83740eae807cca520f36690ffaff81aed321c4acfac07ba7a8bd610aa::" providerId="AD" clId="Web-{5DADF871-3159-488B-8369-629DB3A0795D}" dt="2023-11-08T15:51:31.882" v="28" actId="20577"/>
        <pc:sldMkLst>
          <pc:docMk/>
          <pc:sldMk cId="2620747199" sldId="289"/>
        </pc:sldMkLst>
        <pc:spChg chg="mod">
          <ac:chgData name="Usuario invitado" userId="S::urn:spo:anon#f2ef84b83740eae807cca520f36690ffaff81aed321c4acfac07ba7a8bd610aa::" providerId="AD" clId="Web-{5DADF871-3159-488B-8369-629DB3A0795D}" dt="2023-11-08T15:51:31.882" v="28" actId="20577"/>
          <ac:spMkLst>
            <pc:docMk/>
            <pc:sldMk cId="2620747199" sldId="289"/>
            <ac:spMk id="2" creationId="{479481C6-8A69-815D-3851-DD70999FF1FD}"/>
          </ac:spMkLst>
        </pc:spChg>
      </pc:sldChg>
    </pc:docChg>
  </pc:docChgLst>
  <pc:docChgLst>
    <pc:chgData name="LAURA ALONSO MARTINEZ" userId="S::lamartinez@ubu.es::3219cc24-d2af-4f63-8881-8503262d4985" providerId="AD" clId="Web-{029E13E1-0793-71FD-34BC-554182461E05}"/>
    <pc:docChg chg="addSld delSld modSld addMainMaster">
      <pc:chgData name="LAURA ALONSO MARTINEZ" userId="S::lamartinez@ubu.es::3219cc24-d2af-4f63-8881-8503262d4985" providerId="AD" clId="Web-{029E13E1-0793-71FD-34BC-554182461E05}" dt="2023-10-28T11:50:55.069" v="654" actId="20577"/>
      <pc:docMkLst>
        <pc:docMk/>
      </pc:docMkLst>
      <pc:sldChg chg="del">
        <pc:chgData name="LAURA ALONSO MARTINEZ" userId="S::lamartinez@ubu.es::3219cc24-d2af-4f63-8881-8503262d4985" providerId="AD" clId="Web-{029E13E1-0793-71FD-34BC-554182461E05}" dt="2023-10-28T11:15:37.335" v="5"/>
        <pc:sldMkLst>
          <pc:docMk/>
          <pc:sldMk cId="109857222" sldId="256"/>
        </pc:sldMkLst>
      </pc:sldChg>
      <pc:sldChg chg="addSp delSp modSp add">
        <pc:chgData name="LAURA ALONSO MARTINEZ" userId="S::lamartinez@ubu.es::3219cc24-d2af-4f63-8881-8503262d4985" providerId="AD" clId="Web-{029E13E1-0793-71FD-34BC-554182461E05}" dt="2023-10-28T11:41:02.081" v="478" actId="20577"/>
        <pc:sldMkLst>
          <pc:docMk/>
          <pc:sldMk cId="1053170672" sldId="256"/>
        </pc:sldMkLst>
        <pc:spChg chg="del">
          <ac:chgData name="LAURA ALONSO MARTINEZ" userId="S::lamartinez@ubu.es::3219cc24-d2af-4f63-8881-8503262d4985" providerId="AD" clId="Web-{029E13E1-0793-71FD-34BC-554182461E05}" dt="2023-10-28T11:34:10.272" v="174"/>
          <ac:spMkLst>
            <pc:docMk/>
            <pc:sldMk cId="1053170672" sldId="256"/>
            <ac:spMk id="5" creationId="{00000000-0000-0000-0000-000000000000}"/>
          </ac:spMkLst>
        </pc:spChg>
        <pc:spChg chg="add del mod">
          <ac:chgData name="LAURA ALONSO MARTINEZ" userId="S::lamartinez@ubu.es::3219cc24-d2af-4f63-8881-8503262d4985" providerId="AD" clId="Web-{029E13E1-0793-71FD-34BC-554182461E05}" dt="2023-10-28T11:36:45.011" v="284"/>
          <ac:spMkLst>
            <pc:docMk/>
            <pc:sldMk cId="1053170672" sldId="256"/>
            <ac:spMk id="1123" creationId="{07A1F6E9-3DCD-6223-65C3-DA81BEC28DC4}"/>
          </ac:spMkLst>
        </pc:spChg>
        <pc:graphicFrameChg chg="del mod modGraphic">
          <ac:chgData name="LAURA ALONSO MARTINEZ" userId="S::lamartinez@ubu.es::3219cc24-d2af-4f63-8881-8503262d4985" providerId="AD" clId="Web-{029E13E1-0793-71FD-34BC-554182461E05}" dt="2023-10-28T11:38:36.608" v="318"/>
          <ac:graphicFrameMkLst>
            <pc:docMk/>
            <pc:sldMk cId="1053170672" sldId="256"/>
            <ac:graphicFrameMk id="7" creationId="{00000000-0000-0000-0000-000000000000}"/>
          </ac:graphicFrameMkLst>
        </pc:graphicFrameChg>
        <pc:graphicFrameChg chg="add mod modGraphic">
          <ac:chgData name="LAURA ALONSO MARTINEZ" userId="S::lamartinez@ubu.es::3219cc24-d2af-4f63-8881-8503262d4985" providerId="AD" clId="Web-{029E13E1-0793-71FD-34BC-554182461E05}" dt="2023-10-28T11:41:02.081" v="478" actId="20577"/>
          <ac:graphicFrameMkLst>
            <pc:docMk/>
            <pc:sldMk cId="1053170672" sldId="256"/>
            <ac:graphicFrameMk id="1598" creationId="{DF896C92-69EA-21E3-2B0C-DF38BC81F321}"/>
          </ac:graphicFrameMkLst>
        </pc:graphicFrameChg>
      </pc:sldChg>
      <pc:sldChg chg="addSp delSp modSp add">
        <pc:chgData name="LAURA ALONSO MARTINEZ" userId="S::lamartinez@ubu.es::3219cc24-d2af-4f63-8881-8503262d4985" providerId="AD" clId="Web-{029E13E1-0793-71FD-34BC-554182461E05}" dt="2023-10-28T11:30:41.595" v="129" actId="1076"/>
        <pc:sldMkLst>
          <pc:docMk/>
          <pc:sldMk cId="606251850" sldId="257"/>
        </pc:sldMkLst>
        <pc:spChg chg="mod">
          <ac:chgData name="LAURA ALONSO MARTINEZ" userId="S::lamartinez@ubu.es::3219cc24-d2af-4f63-8881-8503262d4985" providerId="AD" clId="Web-{029E13E1-0793-71FD-34BC-554182461E05}" dt="2023-10-28T11:19:45.014" v="44" actId="1076"/>
          <ac:spMkLst>
            <pc:docMk/>
            <pc:sldMk cId="606251850" sldId="257"/>
            <ac:spMk id="2" creationId="{00000000-0000-0000-0000-000000000000}"/>
          </ac:spMkLst>
        </pc:spChg>
        <pc:spChg chg="mod">
          <ac:chgData name="LAURA ALONSO MARTINEZ" userId="S::lamartinez@ubu.es::3219cc24-d2af-4f63-8881-8503262d4985" providerId="AD" clId="Web-{029E13E1-0793-71FD-34BC-554182461E05}" dt="2023-10-28T11:30:37.048" v="127" actId="1076"/>
          <ac:spMkLst>
            <pc:docMk/>
            <pc:sldMk cId="606251850" sldId="257"/>
            <ac:spMk id="3" creationId="{00000000-0000-0000-0000-000000000000}"/>
          </ac:spMkLst>
        </pc:spChg>
        <pc:spChg chg="mod">
          <ac:chgData name="LAURA ALONSO MARTINEZ" userId="S::lamartinez@ubu.es::3219cc24-d2af-4f63-8881-8503262d4985" providerId="AD" clId="Web-{029E13E1-0793-71FD-34BC-554182461E05}" dt="2023-10-28T11:30:41.595" v="129" actId="1076"/>
          <ac:spMkLst>
            <pc:docMk/>
            <pc:sldMk cId="606251850" sldId="257"/>
            <ac:spMk id="4" creationId="{00000000-0000-0000-0000-000000000000}"/>
          </ac:spMkLst>
        </pc:spChg>
        <pc:spChg chg="del">
          <ac:chgData name="LAURA ALONSO MARTINEZ" userId="S::lamartinez@ubu.es::3219cc24-d2af-4f63-8881-8503262d4985" providerId="AD" clId="Web-{029E13E1-0793-71FD-34BC-554182461E05}" dt="2023-10-28T11:19:36.717" v="41"/>
          <ac:spMkLst>
            <pc:docMk/>
            <pc:sldMk cId="606251850" sldId="257"/>
            <ac:spMk id="6" creationId="{00000000-0000-0000-0000-000000000000}"/>
          </ac:spMkLst>
        </pc:spChg>
        <pc:spChg chg="add del mod">
          <ac:chgData name="LAURA ALONSO MARTINEZ" userId="S::lamartinez@ubu.es::3219cc24-d2af-4f63-8881-8503262d4985" providerId="AD" clId="Web-{029E13E1-0793-71FD-34BC-554182461E05}" dt="2023-10-28T11:17:43.964" v="16"/>
          <ac:spMkLst>
            <pc:docMk/>
            <pc:sldMk cId="606251850" sldId="257"/>
            <ac:spMk id="8" creationId="{0B3BB7A9-28E2-A9E5-4F70-419F7BAC4ABC}"/>
          </ac:spMkLst>
        </pc:spChg>
        <pc:picChg chg="add mod">
          <ac:chgData name="LAURA ALONSO MARTINEZ" userId="S::lamartinez@ubu.es::3219cc24-d2af-4f63-8881-8503262d4985" providerId="AD" clId="Web-{029E13E1-0793-71FD-34BC-554182461E05}" dt="2023-10-28T11:16:42.525" v="11" actId="14100"/>
          <ac:picMkLst>
            <pc:docMk/>
            <pc:sldMk cId="606251850" sldId="257"/>
            <ac:picMk id="7" creationId="{E03CF1C1-0C77-0FB3-4714-DDBEAFD26012}"/>
          </ac:picMkLst>
        </pc:picChg>
        <pc:picChg chg="mod">
          <ac:chgData name="LAURA ALONSO MARTINEZ" userId="S::lamartinez@ubu.es::3219cc24-d2af-4f63-8881-8503262d4985" providerId="AD" clId="Web-{029E13E1-0793-71FD-34BC-554182461E05}" dt="2023-10-28T11:30:38.501" v="128" actId="1076"/>
          <ac:picMkLst>
            <pc:docMk/>
            <pc:sldMk cId="606251850" sldId="257"/>
            <ac:picMk id="1026" creationId="{00000000-0000-0000-0000-000000000000}"/>
          </ac:picMkLst>
        </pc:picChg>
      </pc:sldChg>
      <pc:sldChg chg="addSp delSp modSp add del replId">
        <pc:chgData name="LAURA ALONSO MARTINEZ" userId="S::lamartinez@ubu.es::3219cc24-d2af-4f63-8881-8503262d4985" providerId="AD" clId="Web-{029E13E1-0793-71FD-34BC-554182461E05}" dt="2023-10-28T11:15:38.413" v="6"/>
        <pc:sldMkLst>
          <pc:docMk/>
          <pc:sldMk cId="1343196955" sldId="257"/>
        </pc:sldMkLst>
        <pc:spChg chg="del">
          <ac:chgData name="LAURA ALONSO MARTINEZ" userId="S::lamartinez@ubu.es::3219cc24-d2af-4f63-8881-8503262d4985" providerId="AD" clId="Web-{029E13E1-0793-71FD-34BC-554182461E05}" dt="2023-10-28T11:15:09.241" v="1"/>
          <ac:spMkLst>
            <pc:docMk/>
            <pc:sldMk cId="1343196955" sldId="257"/>
            <ac:spMk id="2" creationId="{00000000-0000-0000-0000-000000000000}"/>
          </ac:spMkLst>
        </pc:spChg>
        <pc:spChg chg="del">
          <ac:chgData name="LAURA ALONSO MARTINEZ" userId="S::lamartinez@ubu.es::3219cc24-d2af-4f63-8881-8503262d4985" providerId="AD" clId="Web-{029E13E1-0793-71FD-34BC-554182461E05}" dt="2023-10-28T11:15:10.928" v="2"/>
          <ac:spMkLst>
            <pc:docMk/>
            <pc:sldMk cId="1343196955" sldId="257"/>
            <ac:spMk id="3" creationId="{00000000-0000-0000-0000-000000000000}"/>
          </ac:spMkLst>
        </pc:spChg>
        <pc:spChg chg="add mod">
          <ac:chgData name="LAURA ALONSO MARTINEZ" userId="S::lamartinez@ubu.es::3219cc24-d2af-4f63-8881-8503262d4985" providerId="AD" clId="Web-{029E13E1-0793-71FD-34BC-554182461E05}" dt="2023-10-28T11:15:11.975" v="4"/>
          <ac:spMkLst>
            <pc:docMk/>
            <pc:sldMk cId="1343196955" sldId="257"/>
            <ac:spMk id="4" creationId="{7B21083D-3E3F-8710-C79E-89BDCD4491B6}"/>
          </ac:spMkLst>
        </pc:spChg>
      </pc:sldChg>
      <pc:sldChg chg="addSp modSp add">
        <pc:chgData name="LAURA ALONSO MARTINEZ" userId="S::lamartinez@ubu.es::3219cc24-d2af-4f63-8881-8503262d4985" providerId="AD" clId="Web-{029E13E1-0793-71FD-34BC-554182461E05}" dt="2023-10-28T11:43:07.007" v="500" actId="20577"/>
        <pc:sldMkLst>
          <pc:docMk/>
          <pc:sldMk cId="216004898" sldId="258"/>
        </pc:sldMkLst>
        <pc:spChg chg="mod">
          <ac:chgData name="LAURA ALONSO MARTINEZ" userId="S::lamartinez@ubu.es::3219cc24-d2af-4f63-8881-8503262d4985" providerId="AD" clId="Web-{029E13E1-0793-71FD-34BC-554182461E05}" dt="2023-10-28T11:32:59.692" v="144" actId="20577"/>
          <ac:spMkLst>
            <pc:docMk/>
            <pc:sldMk cId="216004898" sldId="258"/>
            <ac:spMk id="4" creationId="{7B290457-2071-4F7C-9327-CE85A282B4D5}"/>
          </ac:spMkLst>
        </pc:spChg>
        <pc:spChg chg="mod">
          <ac:chgData name="LAURA ALONSO MARTINEZ" userId="S::lamartinez@ubu.es::3219cc24-d2af-4f63-8881-8503262d4985" providerId="AD" clId="Web-{029E13E1-0793-71FD-34BC-554182461E05}" dt="2023-10-28T11:43:07.007" v="500" actId="20577"/>
          <ac:spMkLst>
            <pc:docMk/>
            <pc:sldMk cId="216004898" sldId="258"/>
            <ac:spMk id="12" creationId="{00255D5F-5859-BDA6-FDD6-190F65596A74}"/>
          </ac:spMkLst>
        </pc:spChg>
        <pc:picChg chg="add mod">
          <ac:chgData name="LAURA ALONSO MARTINEZ" userId="S::lamartinez@ubu.es::3219cc24-d2af-4f63-8881-8503262d4985" providerId="AD" clId="Web-{029E13E1-0793-71FD-34BC-554182461E05}" dt="2023-10-28T11:34:05.397" v="173" actId="1076"/>
          <ac:picMkLst>
            <pc:docMk/>
            <pc:sldMk cId="216004898" sldId="258"/>
            <ac:picMk id="3" creationId="{ABBD2F51-C68A-9293-3E0B-6DFAA415FB41}"/>
          </ac:picMkLst>
        </pc:picChg>
      </pc:sldChg>
      <pc:sldChg chg="addSp delSp modSp add del replId">
        <pc:chgData name="LAURA ALONSO MARTINEZ" userId="S::lamartinez@ubu.es::3219cc24-d2af-4f63-8881-8503262d4985" providerId="AD" clId="Web-{029E13E1-0793-71FD-34BC-554182461E05}" dt="2023-10-28T11:32:42.114" v="136"/>
        <pc:sldMkLst>
          <pc:docMk/>
          <pc:sldMk cId="1865941784" sldId="258"/>
        </pc:sldMkLst>
        <pc:spChg chg="del">
          <ac:chgData name="LAURA ALONSO MARTINEZ" userId="S::lamartinez@ubu.es::3219cc24-d2af-4f63-8881-8503262d4985" providerId="AD" clId="Web-{029E13E1-0793-71FD-34BC-554182461E05}" dt="2023-10-28T11:32:01.253" v="131"/>
          <ac:spMkLst>
            <pc:docMk/>
            <pc:sldMk cId="1865941784" sldId="258"/>
            <ac:spMk id="5" creationId="{00000000-0000-0000-0000-000000000000}"/>
          </ac:spMkLst>
        </pc:spChg>
        <pc:spChg chg="add mod">
          <ac:chgData name="LAURA ALONSO MARTINEZ" userId="S::lamartinez@ubu.es::3219cc24-d2af-4f63-8881-8503262d4985" providerId="AD" clId="Web-{029E13E1-0793-71FD-34BC-554182461E05}" dt="2023-10-28T11:32:05.878" v="135"/>
          <ac:spMkLst>
            <pc:docMk/>
            <pc:sldMk cId="1865941784" sldId="258"/>
            <ac:spMk id="12" creationId="{481ED7F6-B17B-A6F2-FE4E-14AA116C1CB5}"/>
          </ac:spMkLst>
        </pc:spChg>
        <pc:spChg chg="del">
          <ac:chgData name="LAURA ALONSO MARTINEZ" userId="S::lamartinez@ubu.es::3219cc24-d2af-4f63-8881-8503262d4985" providerId="AD" clId="Web-{029E13E1-0793-71FD-34BC-554182461E05}" dt="2023-10-28T11:32:02.128" v="132"/>
          <ac:spMkLst>
            <pc:docMk/>
            <pc:sldMk cId="1865941784" sldId="258"/>
            <ac:spMk id="16" creationId="{AF4C34C6-186C-4DF9-944C-99A16A5BA07B}"/>
          </ac:spMkLst>
        </pc:spChg>
        <pc:graphicFrameChg chg="del">
          <ac:chgData name="LAURA ALONSO MARTINEZ" userId="S::lamartinez@ubu.es::3219cc24-d2af-4f63-8881-8503262d4985" providerId="AD" clId="Web-{029E13E1-0793-71FD-34BC-554182461E05}" dt="2023-10-28T11:32:04.613" v="133"/>
          <ac:graphicFrameMkLst>
            <pc:docMk/>
            <pc:sldMk cId="1865941784" sldId="258"/>
            <ac:graphicFrameMk id="7" creationId="{00000000-0000-0000-0000-000000000000}"/>
          </ac:graphicFrameMkLst>
        </pc:graphicFrameChg>
      </pc:sldChg>
      <pc:sldChg chg="addSp delSp modSp add replId">
        <pc:chgData name="LAURA ALONSO MARTINEZ" userId="S::lamartinez@ubu.es::3219cc24-d2af-4f63-8881-8503262d4985" providerId="AD" clId="Web-{029E13E1-0793-71FD-34BC-554182461E05}" dt="2023-10-28T11:42:05.380" v="490" actId="1076"/>
        <pc:sldMkLst>
          <pc:docMk/>
          <pc:sldMk cId="2142155576" sldId="259"/>
        </pc:sldMkLst>
        <pc:spChg chg="mod">
          <ac:chgData name="LAURA ALONSO MARTINEZ" userId="S::lamartinez@ubu.es::3219cc24-d2af-4f63-8881-8503262d4985" providerId="AD" clId="Web-{029E13E1-0793-71FD-34BC-554182461E05}" dt="2023-10-28T11:42:05.380" v="490" actId="1076"/>
          <ac:spMkLst>
            <pc:docMk/>
            <pc:sldMk cId="2142155576" sldId="259"/>
            <ac:spMk id="4" creationId="{7B290457-2071-4F7C-9327-CE85A282B4D5}"/>
          </ac:spMkLst>
        </pc:spChg>
        <pc:spChg chg="del">
          <ac:chgData name="LAURA ALONSO MARTINEZ" userId="S::lamartinez@ubu.es::3219cc24-d2af-4f63-8881-8503262d4985" providerId="AD" clId="Web-{029E13E1-0793-71FD-34BC-554182461E05}" dt="2023-10-28T11:41:53.364" v="486"/>
          <ac:spMkLst>
            <pc:docMk/>
            <pc:sldMk cId="2142155576" sldId="259"/>
            <ac:spMk id="12" creationId="{00255D5F-5859-BDA6-FDD6-190F65596A74}"/>
          </ac:spMkLst>
        </pc:spChg>
        <pc:graphicFrameChg chg="add mod">
          <ac:chgData name="LAURA ALONSO MARTINEZ" userId="S::lamartinez@ubu.es::3219cc24-d2af-4f63-8881-8503262d4985" providerId="AD" clId="Web-{029E13E1-0793-71FD-34BC-554182461E05}" dt="2023-10-28T11:42:00.427" v="489" actId="1076"/>
          <ac:graphicFrameMkLst>
            <pc:docMk/>
            <pc:sldMk cId="2142155576" sldId="259"/>
            <ac:graphicFrameMk id="5" creationId="{4C6BEBB7-8AFE-07B8-10C1-7016FB9E650A}"/>
          </ac:graphicFrameMkLst>
        </pc:graphicFrameChg>
        <pc:picChg chg="del">
          <ac:chgData name="LAURA ALONSO MARTINEZ" userId="S::lamartinez@ubu.es::3219cc24-d2af-4f63-8881-8503262d4985" providerId="AD" clId="Web-{029E13E1-0793-71FD-34BC-554182461E05}" dt="2023-10-28T11:41:54.348" v="487"/>
          <ac:picMkLst>
            <pc:docMk/>
            <pc:sldMk cId="2142155576" sldId="259"/>
            <ac:picMk id="3" creationId="{ABBD2F51-C68A-9293-3E0B-6DFAA415FB41}"/>
          </ac:picMkLst>
        </pc:picChg>
      </pc:sldChg>
      <pc:sldChg chg="addSp delSp modSp add replId">
        <pc:chgData name="LAURA ALONSO MARTINEZ" userId="S::lamartinez@ubu.es::3219cc24-d2af-4f63-8881-8503262d4985" providerId="AD" clId="Web-{029E13E1-0793-71FD-34BC-554182461E05}" dt="2023-10-28T11:48:32.690" v="569" actId="20577"/>
        <pc:sldMkLst>
          <pc:docMk/>
          <pc:sldMk cId="1726412537" sldId="260"/>
        </pc:sldMkLst>
        <pc:spChg chg="add mod">
          <ac:chgData name="LAURA ALONSO MARTINEZ" userId="S::lamartinez@ubu.es::3219cc24-d2af-4f63-8881-8503262d4985" providerId="AD" clId="Web-{029E13E1-0793-71FD-34BC-554182461E05}" dt="2023-10-28T11:43:19.554" v="502" actId="20577"/>
          <ac:spMkLst>
            <pc:docMk/>
            <pc:sldMk cId="1726412537" sldId="260"/>
            <ac:spMk id="13" creationId="{07229289-0E4E-D81A-A246-821867D934E6}"/>
          </ac:spMkLst>
        </pc:spChg>
        <pc:spChg chg="add mod">
          <ac:chgData name="LAURA ALONSO MARTINEZ" userId="S::lamartinez@ubu.es::3219cc24-d2af-4f63-8881-8503262d4985" providerId="AD" clId="Web-{029E13E1-0793-71FD-34BC-554182461E05}" dt="2023-10-28T11:43:35.757" v="505" actId="20577"/>
          <ac:spMkLst>
            <pc:docMk/>
            <pc:sldMk cId="1726412537" sldId="260"/>
            <ac:spMk id="15" creationId="{3E9C69A7-E698-0F12-1385-08A4EC0F5DCE}"/>
          </ac:spMkLst>
        </pc:spChg>
        <pc:spChg chg="add mod">
          <ac:chgData name="LAURA ALONSO MARTINEZ" userId="S::lamartinez@ubu.es::3219cc24-d2af-4f63-8881-8503262d4985" providerId="AD" clId="Web-{029E13E1-0793-71FD-34BC-554182461E05}" dt="2023-10-28T11:48:32.690" v="569" actId="20577"/>
          <ac:spMkLst>
            <pc:docMk/>
            <pc:sldMk cId="1726412537" sldId="260"/>
            <ac:spMk id="18" creationId="{AE0F6333-9154-75B5-9069-E80EE47FC15C}"/>
          </ac:spMkLst>
        </pc:spChg>
        <pc:graphicFrameChg chg="del">
          <ac:chgData name="LAURA ALONSO MARTINEZ" userId="S::lamartinez@ubu.es::3219cc24-d2af-4f63-8881-8503262d4985" providerId="AD" clId="Web-{029E13E1-0793-71FD-34BC-554182461E05}" dt="2023-10-28T11:42:51.225" v="492"/>
          <ac:graphicFrameMkLst>
            <pc:docMk/>
            <pc:sldMk cId="1726412537" sldId="260"/>
            <ac:graphicFrameMk id="5" creationId="{4C6BEBB7-8AFE-07B8-10C1-7016FB9E650A}"/>
          </ac:graphicFrameMkLst>
        </pc:graphicFrameChg>
      </pc:sldChg>
      <pc:sldChg chg="modSp add replId">
        <pc:chgData name="LAURA ALONSO MARTINEZ" userId="S::lamartinez@ubu.es::3219cc24-d2af-4f63-8881-8503262d4985" providerId="AD" clId="Web-{029E13E1-0793-71FD-34BC-554182461E05}" dt="2023-10-28T11:50:55.069" v="654" actId="20577"/>
        <pc:sldMkLst>
          <pc:docMk/>
          <pc:sldMk cId="407709313" sldId="261"/>
        </pc:sldMkLst>
        <pc:spChg chg="mod">
          <ac:chgData name="LAURA ALONSO MARTINEZ" userId="S::lamartinez@ubu.es::3219cc24-d2af-4f63-8881-8503262d4985" providerId="AD" clId="Web-{029E13E1-0793-71FD-34BC-554182461E05}" dt="2023-10-28T11:50:55.069" v="654" actId="20577"/>
          <ac:spMkLst>
            <pc:docMk/>
            <pc:sldMk cId="407709313" sldId="261"/>
            <ac:spMk id="18" creationId="{AE0F6333-9154-75B5-9069-E80EE47FC15C}"/>
          </ac:spMkLst>
        </pc:spChg>
      </pc:sldChg>
      <pc:sldChg chg="modSp add del replId">
        <pc:chgData name="LAURA ALONSO MARTINEZ" userId="S::lamartinez@ubu.es::3219cc24-d2af-4f63-8881-8503262d4985" providerId="AD" clId="Web-{029E13E1-0793-71FD-34BC-554182461E05}" dt="2023-10-28T11:50:17.349" v="647"/>
        <pc:sldMkLst>
          <pc:docMk/>
          <pc:sldMk cId="1095006278" sldId="262"/>
        </pc:sldMkLst>
        <pc:spChg chg="mod">
          <ac:chgData name="LAURA ALONSO MARTINEZ" userId="S::lamartinez@ubu.es::3219cc24-d2af-4f63-8881-8503262d4985" providerId="AD" clId="Web-{029E13E1-0793-71FD-34BC-554182461E05}" dt="2023-10-28T11:49:52.130" v="636" actId="20577"/>
          <ac:spMkLst>
            <pc:docMk/>
            <pc:sldMk cId="1095006278" sldId="262"/>
            <ac:spMk id="18" creationId="{AE0F6333-9154-75B5-9069-E80EE47FC15C}"/>
          </ac:spMkLst>
        </pc:spChg>
      </pc:sldChg>
      <pc:sldMasterChg chg="add addSldLayout">
        <pc:chgData name="LAURA ALONSO MARTINEZ" userId="S::lamartinez@ubu.es::3219cc24-d2af-4f63-8881-8503262d4985" providerId="AD" clId="Web-{029E13E1-0793-71FD-34BC-554182461E05}" dt="2023-10-28T11:15:45.757" v="7"/>
        <pc:sldMasterMkLst>
          <pc:docMk/>
          <pc:sldMasterMk cId="3067668650" sldId="2147483768"/>
        </pc:sldMasterMkLst>
        <pc:sldLayoutChg chg="add">
          <pc:chgData name="LAURA ALONSO MARTINEZ" userId="S::lamartinez@ubu.es::3219cc24-d2af-4f63-8881-8503262d4985" providerId="AD" clId="Web-{029E13E1-0793-71FD-34BC-554182461E05}" dt="2023-10-28T11:15:45.757" v="7"/>
          <pc:sldLayoutMkLst>
            <pc:docMk/>
            <pc:sldMasterMk cId="3067668650" sldId="2147483768"/>
            <pc:sldLayoutMk cId="3975081286" sldId="2147483770"/>
          </pc:sldLayoutMkLst>
        </pc:sldLayoutChg>
        <pc:sldLayoutChg chg="add">
          <pc:chgData name="LAURA ALONSO MARTINEZ" userId="S::lamartinez@ubu.es::3219cc24-d2af-4f63-8881-8503262d4985" providerId="AD" clId="Web-{029E13E1-0793-71FD-34BC-554182461E05}" dt="2023-10-28T11:15:45.757" v="7"/>
          <pc:sldLayoutMkLst>
            <pc:docMk/>
            <pc:sldMasterMk cId="3067668650" sldId="2147483768"/>
            <pc:sldLayoutMk cId="785573767" sldId="2147483771"/>
          </pc:sldLayoutMkLst>
        </pc:sldLayoutChg>
        <pc:sldLayoutChg chg="add">
          <pc:chgData name="LAURA ALONSO MARTINEZ" userId="S::lamartinez@ubu.es::3219cc24-d2af-4f63-8881-8503262d4985" providerId="AD" clId="Web-{029E13E1-0793-71FD-34BC-554182461E05}" dt="2023-10-28T11:15:45.757" v="7"/>
          <pc:sldLayoutMkLst>
            <pc:docMk/>
            <pc:sldMasterMk cId="3067668650" sldId="2147483768"/>
            <pc:sldLayoutMk cId="576906992" sldId="2147483772"/>
          </pc:sldLayoutMkLst>
        </pc:sldLayoutChg>
        <pc:sldLayoutChg chg="add">
          <pc:chgData name="LAURA ALONSO MARTINEZ" userId="S::lamartinez@ubu.es::3219cc24-d2af-4f63-8881-8503262d4985" providerId="AD" clId="Web-{029E13E1-0793-71FD-34BC-554182461E05}" dt="2023-10-28T11:15:45.757" v="7"/>
          <pc:sldLayoutMkLst>
            <pc:docMk/>
            <pc:sldMasterMk cId="3067668650" sldId="2147483768"/>
            <pc:sldLayoutMk cId="95594666" sldId="2147483773"/>
          </pc:sldLayoutMkLst>
        </pc:sldLayoutChg>
        <pc:sldLayoutChg chg="add">
          <pc:chgData name="LAURA ALONSO MARTINEZ" userId="S::lamartinez@ubu.es::3219cc24-d2af-4f63-8881-8503262d4985" providerId="AD" clId="Web-{029E13E1-0793-71FD-34BC-554182461E05}" dt="2023-10-28T11:15:45.757" v="7"/>
          <pc:sldLayoutMkLst>
            <pc:docMk/>
            <pc:sldMasterMk cId="3067668650" sldId="2147483768"/>
            <pc:sldLayoutMk cId="898923025" sldId="2147483774"/>
          </pc:sldLayoutMkLst>
        </pc:sldLayoutChg>
        <pc:sldLayoutChg chg="add">
          <pc:chgData name="LAURA ALONSO MARTINEZ" userId="S::lamartinez@ubu.es::3219cc24-d2af-4f63-8881-8503262d4985" providerId="AD" clId="Web-{029E13E1-0793-71FD-34BC-554182461E05}" dt="2023-10-28T11:15:45.757" v="7"/>
          <pc:sldLayoutMkLst>
            <pc:docMk/>
            <pc:sldMasterMk cId="3067668650" sldId="2147483768"/>
            <pc:sldLayoutMk cId="2294648955" sldId="2147483775"/>
          </pc:sldLayoutMkLst>
        </pc:sldLayoutChg>
        <pc:sldLayoutChg chg="add">
          <pc:chgData name="LAURA ALONSO MARTINEZ" userId="S::lamartinez@ubu.es::3219cc24-d2af-4f63-8881-8503262d4985" providerId="AD" clId="Web-{029E13E1-0793-71FD-34BC-554182461E05}" dt="2023-10-28T11:15:45.757" v="7"/>
          <pc:sldLayoutMkLst>
            <pc:docMk/>
            <pc:sldMasterMk cId="3067668650" sldId="2147483768"/>
            <pc:sldLayoutMk cId="2718628127" sldId="2147483776"/>
          </pc:sldLayoutMkLst>
        </pc:sldLayoutChg>
        <pc:sldLayoutChg chg="add">
          <pc:chgData name="LAURA ALONSO MARTINEZ" userId="S::lamartinez@ubu.es::3219cc24-d2af-4f63-8881-8503262d4985" providerId="AD" clId="Web-{029E13E1-0793-71FD-34BC-554182461E05}" dt="2023-10-28T11:15:45.757" v="7"/>
          <pc:sldLayoutMkLst>
            <pc:docMk/>
            <pc:sldMasterMk cId="3067668650" sldId="2147483768"/>
            <pc:sldLayoutMk cId="2314012584" sldId="2147483777"/>
          </pc:sldLayoutMkLst>
        </pc:sldLayoutChg>
        <pc:sldLayoutChg chg="add">
          <pc:chgData name="LAURA ALONSO MARTINEZ" userId="S::lamartinez@ubu.es::3219cc24-d2af-4f63-8881-8503262d4985" providerId="AD" clId="Web-{029E13E1-0793-71FD-34BC-554182461E05}" dt="2023-10-28T11:15:45.757" v="7"/>
          <pc:sldLayoutMkLst>
            <pc:docMk/>
            <pc:sldMasterMk cId="3067668650" sldId="2147483768"/>
            <pc:sldLayoutMk cId="1010415132" sldId="2147483780"/>
          </pc:sldLayoutMkLst>
        </pc:sldLayoutChg>
        <pc:sldLayoutChg chg="add">
          <pc:chgData name="LAURA ALONSO MARTINEZ" userId="S::lamartinez@ubu.es::3219cc24-d2af-4f63-8881-8503262d4985" providerId="AD" clId="Web-{029E13E1-0793-71FD-34BC-554182461E05}" dt="2023-10-28T11:15:45.757" v="7"/>
          <pc:sldLayoutMkLst>
            <pc:docMk/>
            <pc:sldMasterMk cId="3067668650" sldId="2147483768"/>
            <pc:sldLayoutMk cId="813944643" sldId="2147483781"/>
          </pc:sldLayoutMkLst>
        </pc:sldLayoutChg>
        <pc:sldLayoutChg chg="add">
          <pc:chgData name="LAURA ALONSO MARTINEZ" userId="S::lamartinez@ubu.es::3219cc24-d2af-4f63-8881-8503262d4985" providerId="AD" clId="Web-{029E13E1-0793-71FD-34BC-554182461E05}" dt="2023-10-28T11:15:45.757" v="7"/>
          <pc:sldLayoutMkLst>
            <pc:docMk/>
            <pc:sldMasterMk cId="3067668650" sldId="2147483768"/>
            <pc:sldLayoutMk cId="1920839939" sldId="2147483782"/>
          </pc:sldLayoutMkLst>
        </pc:sldLayoutChg>
        <pc:sldLayoutChg chg="add">
          <pc:chgData name="LAURA ALONSO MARTINEZ" userId="S::lamartinez@ubu.es::3219cc24-d2af-4f63-8881-8503262d4985" providerId="AD" clId="Web-{029E13E1-0793-71FD-34BC-554182461E05}" dt="2023-10-28T11:15:45.757" v="7"/>
          <pc:sldLayoutMkLst>
            <pc:docMk/>
            <pc:sldMasterMk cId="3067668650" sldId="2147483768"/>
            <pc:sldLayoutMk cId="220328163" sldId="2147483783"/>
          </pc:sldLayoutMkLst>
        </pc:sldLayoutChg>
        <pc:sldLayoutChg chg="add">
          <pc:chgData name="LAURA ALONSO MARTINEZ" userId="S::lamartinez@ubu.es::3219cc24-d2af-4f63-8881-8503262d4985" providerId="AD" clId="Web-{029E13E1-0793-71FD-34BC-554182461E05}" dt="2023-10-28T11:15:45.757" v="7"/>
          <pc:sldLayoutMkLst>
            <pc:docMk/>
            <pc:sldMasterMk cId="3067668650" sldId="2147483768"/>
            <pc:sldLayoutMk cId="567273847" sldId="2147483785"/>
          </pc:sldLayoutMkLst>
        </pc:sldLayoutChg>
        <pc:sldLayoutChg chg="add">
          <pc:chgData name="LAURA ALONSO MARTINEZ" userId="S::lamartinez@ubu.es::3219cc24-d2af-4f63-8881-8503262d4985" providerId="AD" clId="Web-{029E13E1-0793-71FD-34BC-554182461E05}" dt="2023-10-28T11:15:45.757" v="7"/>
          <pc:sldLayoutMkLst>
            <pc:docMk/>
            <pc:sldMasterMk cId="3067668650" sldId="2147483768"/>
            <pc:sldLayoutMk cId="1413178610" sldId="2147483786"/>
          </pc:sldLayoutMkLst>
        </pc:sldLayoutChg>
        <pc:sldLayoutChg chg="add">
          <pc:chgData name="LAURA ALONSO MARTINEZ" userId="S::lamartinez@ubu.es::3219cc24-d2af-4f63-8881-8503262d4985" providerId="AD" clId="Web-{029E13E1-0793-71FD-34BC-554182461E05}" dt="2023-10-28T11:15:45.757" v="7"/>
          <pc:sldLayoutMkLst>
            <pc:docMk/>
            <pc:sldMasterMk cId="3067668650" sldId="2147483768"/>
            <pc:sldLayoutMk cId="82677912" sldId="2147483787"/>
          </pc:sldLayoutMkLst>
        </pc:sldLayoutChg>
        <pc:sldLayoutChg chg="add">
          <pc:chgData name="LAURA ALONSO MARTINEZ" userId="S::lamartinez@ubu.es::3219cc24-d2af-4f63-8881-8503262d4985" providerId="AD" clId="Web-{029E13E1-0793-71FD-34BC-554182461E05}" dt="2023-10-28T11:15:45.757" v="7"/>
          <pc:sldLayoutMkLst>
            <pc:docMk/>
            <pc:sldMasterMk cId="3067668650" sldId="2147483768"/>
            <pc:sldLayoutMk cId="3635405683" sldId="2147483788"/>
          </pc:sldLayoutMkLst>
        </pc:sldLayoutChg>
      </pc:sldMasterChg>
      <pc:sldMasterChg chg="add addSldLayout">
        <pc:chgData name="LAURA ALONSO MARTINEZ" userId="S::lamartinez@ubu.es::3219cc24-d2af-4f63-8881-8503262d4985" providerId="AD" clId="Web-{029E13E1-0793-71FD-34BC-554182461E05}" dt="2023-10-28T11:15:45.929" v="8"/>
        <pc:sldMasterMkLst>
          <pc:docMk/>
          <pc:sldMasterMk cId="2929162398" sldId="2147483789"/>
        </pc:sldMasterMkLst>
        <pc:sldLayoutChg chg="add">
          <pc:chgData name="LAURA ALONSO MARTINEZ" userId="S::lamartinez@ubu.es::3219cc24-d2af-4f63-8881-8503262d4985" providerId="AD" clId="Web-{029E13E1-0793-71FD-34BC-554182461E05}" dt="2023-10-28T11:15:45.929" v="8"/>
          <pc:sldLayoutMkLst>
            <pc:docMk/>
            <pc:sldMasterMk cId="2929162398" sldId="2147483789"/>
            <pc:sldLayoutMk cId="3135697057" sldId="2147483790"/>
          </pc:sldLayoutMkLst>
        </pc:sldLayoutChg>
        <pc:sldLayoutChg chg="add">
          <pc:chgData name="LAURA ALONSO MARTINEZ" userId="S::lamartinez@ubu.es::3219cc24-d2af-4f63-8881-8503262d4985" providerId="AD" clId="Web-{029E13E1-0793-71FD-34BC-554182461E05}" dt="2023-10-28T11:15:45.929" v="8"/>
          <pc:sldLayoutMkLst>
            <pc:docMk/>
            <pc:sldMasterMk cId="2929162398" sldId="2147483789"/>
            <pc:sldLayoutMk cId="354996165" sldId="2147483791"/>
          </pc:sldLayoutMkLst>
        </pc:sldLayoutChg>
        <pc:sldLayoutChg chg="add">
          <pc:chgData name="LAURA ALONSO MARTINEZ" userId="S::lamartinez@ubu.es::3219cc24-d2af-4f63-8881-8503262d4985" providerId="AD" clId="Web-{029E13E1-0793-71FD-34BC-554182461E05}" dt="2023-10-28T11:15:45.929" v="8"/>
          <pc:sldLayoutMkLst>
            <pc:docMk/>
            <pc:sldMasterMk cId="2929162398" sldId="2147483789"/>
            <pc:sldLayoutMk cId="3478606130" sldId="2147483792"/>
          </pc:sldLayoutMkLst>
        </pc:sldLayoutChg>
        <pc:sldLayoutChg chg="add">
          <pc:chgData name="LAURA ALONSO MARTINEZ" userId="S::lamartinez@ubu.es::3219cc24-d2af-4f63-8881-8503262d4985" providerId="AD" clId="Web-{029E13E1-0793-71FD-34BC-554182461E05}" dt="2023-10-28T11:15:45.929" v="8"/>
          <pc:sldLayoutMkLst>
            <pc:docMk/>
            <pc:sldMasterMk cId="2929162398" sldId="2147483789"/>
            <pc:sldLayoutMk cId="591291367" sldId="2147483793"/>
          </pc:sldLayoutMkLst>
        </pc:sldLayoutChg>
        <pc:sldLayoutChg chg="add">
          <pc:chgData name="LAURA ALONSO MARTINEZ" userId="S::lamartinez@ubu.es::3219cc24-d2af-4f63-8881-8503262d4985" providerId="AD" clId="Web-{029E13E1-0793-71FD-34BC-554182461E05}" dt="2023-10-28T11:15:45.929" v="8"/>
          <pc:sldLayoutMkLst>
            <pc:docMk/>
            <pc:sldMasterMk cId="2929162398" sldId="2147483789"/>
            <pc:sldLayoutMk cId="3095474926" sldId="2147483794"/>
          </pc:sldLayoutMkLst>
        </pc:sldLayoutChg>
        <pc:sldLayoutChg chg="add">
          <pc:chgData name="LAURA ALONSO MARTINEZ" userId="S::lamartinez@ubu.es::3219cc24-d2af-4f63-8881-8503262d4985" providerId="AD" clId="Web-{029E13E1-0793-71FD-34BC-554182461E05}" dt="2023-10-28T11:15:45.929" v="8"/>
          <pc:sldLayoutMkLst>
            <pc:docMk/>
            <pc:sldMasterMk cId="2929162398" sldId="2147483789"/>
            <pc:sldLayoutMk cId="1624033775" sldId="2147483795"/>
          </pc:sldLayoutMkLst>
        </pc:sldLayoutChg>
        <pc:sldLayoutChg chg="add">
          <pc:chgData name="LAURA ALONSO MARTINEZ" userId="S::lamartinez@ubu.es::3219cc24-d2af-4f63-8881-8503262d4985" providerId="AD" clId="Web-{029E13E1-0793-71FD-34BC-554182461E05}" dt="2023-10-28T11:15:45.929" v="8"/>
          <pc:sldLayoutMkLst>
            <pc:docMk/>
            <pc:sldMasterMk cId="2929162398" sldId="2147483789"/>
            <pc:sldLayoutMk cId="1094882253" sldId="2147483796"/>
          </pc:sldLayoutMkLst>
        </pc:sldLayoutChg>
        <pc:sldLayoutChg chg="add">
          <pc:chgData name="LAURA ALONSO MARTINEZ" userId="S::lamartinez@ubu.es::3219cc24-d2af-4f63-8881-8503262d4985" providerId="AD" clId="Web-{029E13E1-0793-71FD-34BC-554182461E05}" dt="2023-10-28T11:15:45.929" v="8"/>
          <pc:sldLayoutMkLst>
            <pc:docMk/>
            <pc:sldMasterMk cId="2929162398" sldId="2147483789"/>
            <pc:sldLayoutMk cId="3137907968" sldId="2147483797"/>
          </pc:sldLayoutMkLst>
        </pc:sldLayoutChg>
        <pc:sldLayoutChg chg="add">
          <pc:chgData name="LAURA ALONSO MARTINEZ" userId="S::lamartinez@ubu.es::3219cc24-d2af-4f63-8881-8503262d4985" providerId="AD" clId="Web-{029E13E1-0793-71FD-34BC-554182461E05}" dt="2023-10-28T11:15:45.929" v="8"/>
          <pc:sldLayoutMkLst>
            <pc:docMk/>
            <pc:sldMasterMk cId="2929162398" sldId="2147483789"/>
            <pc:sldLayoutMk cId="2711144160" sldId="2147483798"/>
          </pc:sldLayoutMkLst>
        </pc:sldLayoutChg>
        <pc:sldLayoutChg chg="add">
          <pc:chgData name="LAURA ALONSO MARTINEZ" userId="S::lamartinez@ubu.es::3219cc24-d2af-4f63-8881-8503262d4985" providerId="AD" clId="Web-{029E13E1-0793-71FD-34BC-554182461E05}" dt="2023-10-28T11:15:45.929" v="8"/>
          <pc:sldLayoutMkLst>
            <pc:docMk/>
            <pc:sldMasterMk cId="2929162398" sldId="2147483789"/>
            <pc:sldLayoutMk cId="3084723229" sldId="2147483799"/>
          </pc:sldLayoutMkLst>
        </pc:sldLayoutChg>
        <pc:sldLayoutChg chg="add">
          <pc:chgData name="LAURA ALONSO MARTINEZ" userId="S::lamartinez@ubu.es::3219cc24-d2af-4f63-8881-8503262d4985" providerId="AD" clId="Web-{029E13E1-0793-71FD-34BC-554182461E05}" dt="2023-10-28T11:15:45.929" v="8"/>
          <pc:sldLayoutMkLst>
            <pc:docMk/>
            <pc:sldMasterMk cId="2929162398" sldId="2147483789"/>
            <pc:sldLayoutMk cId="3152042245" sldId="2147483800"/>
          </pc:sldLayoutMkLst>
        </pc:sldLayoutChg>
      </pc:sldMasterChg>
    </pc:docChg>
  </pc:docChgLst>
  <pc:docChgLst>
    <pc:chgData name="Gabriel Artaza Martín" userId="S::gam1001@alu.ubu.es::e0c2eb1e-b00e-45ba-ba99-2dd3914bca27" providerId="AD" clId="Web-{DD7600D3-168A-802F-72F3-99356A3E0283}"/>
    <pc:docChg chg="addSld modSld">
      <pc:chgData name="Gabriel Artaza Martín" userId="S::gam1001@alu.ubu.es::e0c2eb1e-b00e-45ba-ba99-2dd3914bca27" providerId="AD" clId="Web-{DD7600D3-168A-802F-72F3-99356A3E0283}" dt="2023-10-29T09:23:38.033" v="33" actId="20577"/>
      <pc:docMkLst>
        <pc:docMk/>
      </pc:docMkLst>
      <pc:sldChg chg="new">
        <pc:chgData name="Gabriel Artaza Martín" userId="S::gam1001@alu.ubu.es::e0c2eb1e-b00e-45ba-ba99-2dd3914bca27" providerId="AD" clId="Web-{DD7600D3-168A-802F-72F3-99356A3E0283}" dt="2023-10-29T09:22:46.015" v="0"/>
        <pc:sldMkLst>
          <pc:docMk/>
          <pc:sldMk cId="2495495752" sldId="262"/>
        </pc:sldMkLst>
      </pc:sldChg>
      <pc:sldChg chg="delSp modSp add replId">
        <pc:chgData name="Gabriel Artaza Martín" userId="S::gam1001@alu.ubu.es::e0c2eb1e-b00e-45ba-ba99-2dd3914bca27" providerId="AD" clId="Web-{DD7600D3-168A-802F-72F3-99356A3E0283}" dt="2023-10-29T09:23:38.033" v="33" actId="20577"/>
        <pc:sldMkLst>
          <pc:docMk/>
          <pc:sldMk cId="2912629625" sldId="263"/>
        </pc:sldMkLst>
        <pc:spChg chg="mod">
          <ac:chgData name="Gabriel Artaza Martín" userId="S::gam1001@alu.ubu.es::e0c2eb1e-b00e-45ba-ba99-2dd3914bca27" providerId="AD" clId="Web-{DD7600D3-168A-802F-72F3-99356A3E0283}" dt="2023-10-29T09:23:38.033" v="33" actId="20577"/>
          <ac:spMkLst>
            <pc:docMk/>
            <pc:sldMk cId="2912629625" sldId="263"/>
            <ac:spMk id="4" creationId="{7B290457-2071-4F7C-9327-CE85A282B4D5}"/>
          </ac:spMkLst>
        </pc:spChg>
        <pc:spChg chg="mod">
          <ac:chgData name="Gabriel Artaza Martín" userId="S::gam1001@alu.ubu.es::e0c2eb1e-b00e-45ba-ba99-2dd3914bca27" providerId="AD" clId="Web-{DD7600D3-168A-802F-72F3-99356A3E0283}" dt="2023-10-29T09:23:20.407" v="9" actId="20577"/>
          <ac:spMkLst>
            <pc:docMk/>
            <pc:sldMk cId="2912629625" sldId="263"/>
            <ac:spMk id="15" creationId="{3E9C69A7-E698-0F12-1385-08A4EC0F5DCE}"/>
          </ac:spMkLst>
        </pc:spChg>
        <pc:spChg chg="del mod">
          <ac:chgData name="Gabriel Artaza Martín" userId="S::gam1001@alu.ubu.es::e0c2eb1e-b00e-45ba-ba99-2dd3914bca27" providerId="AD" clId="Web-{DD7600D3-168A-802F-72F3-99356A3E0283}" dt="2023-10-29T09:23:16.251" v="4"/>
          <ac:spMkLst>
            <pc:docMk/>
            <pc:sldMk cId="2912629625" sldId="263"/>
            <ac:spMk id="18" creationId="{AE0F6333-9154-75B5-9069-E80EE47FC15C}"/>
          </ac:spMkLst>
        </pc:spChg>
      </pc:sldChg>
    </pc:docChg>
  </pc:docChgLst>
  <pc:docChgLst>
    <pc:chgData name="Usuario invitado" userId="S::urn:spo:anon#f2ef84b83740eae807cca520f36690ffaff81aed321c4acfac07ba7a8bd610aa::" providerId="AD" clId="Web-{151FE885-F3B2-1683-0F25-8ED18CE1B1CB}"/>
    <pc:docChg chg="addSld delSld modSld sldOrd">
      <pc:chgData name="Usuario invitado" userId="S::urn:spo:anon#f2ef84b83740eae807cca520f36690ffaff81aed321c4acfac07ba7a8bd610aa::" providerId="AD" clId="Web-{151FE885-F3B2-1683-0F25-8ED18CE1B1CB}" dt="2023-11-05T13:22:38.060" v="245" actId="1076"/>
      <pc:docMkLst>
        <pc:docMk/>
      </pc:docMkLst>
      <pc:sldChg chg="addSp delSp modSp del ord">
        <pc:chgData name="Usuario invitado" userId="S::urn:spo:anon#f2ef84b83740eae807cca520f36690ffaff81aed321c4acfac07ba7a8bd610aa::" providerId="AD" clId="Web-{151FE885-F3B2-1683-0F25-8ED18CE1B1CB}" dt="2023-11-05T13:15:53.470" v="196"/>
        <pc:sldMkLst>
          <pc:docMk/>
          <pc:sldMk cId="110817416" sldId="264"/>
        </pc:sldMkLst>
        <pc:spChg chg="mod">
          <ac:chgData name="Usuario invitado" userId="S::urn:spo:anon#f2ef84b83740eae807cca520f36690ffaff81aed321c4acfac07ba7a8bd610aa::" providerId="AD" clId="Web-{151FE885-F3B2-1683-0F25-8ED18CE1B1CB}" dt="2023-11-05T12:04:30.985" v="11" actId="20577"/>
          <ac:spMkLst>
            <pc:docMk/>
            <pc:sldMk cId="110817416" sldId="264"/>
            <ac:spMk id="4" creationId="{7B290457-2071-4F7C-9327-CE85A282B4D5}"/>
          </ac:spMkLst>
        </pc:spChg>
        <pc:picChg chg="add del mod">
          <ac:chgData name="Usuario invitado" userId="S::urn:spo:anon#f2ef84b83740eae807cca520f36690ffaff81aed321c4acfac07ba7a8bd610aa::" providerId="AD" clId="Web-{151FE885-F3B2-1683-0F25-8ED18CE1B1CB}" dt="2023-11-05T13:07:39.373" v="119"/>
          <ac:picMkLst>
            <pc:docMk/>
            <pc:sldMk cId="110817416" sldId="264"/>
            <ac:picMk id="3" creationId="{53AE4D3C-2FCF-9252-5B97-A13DE8A20AD6}"/>
          </ac:picMkLst>
        </pc:picChg>
        <pc:picChg chg="add del mod">
          <ac:chgData name="Usuario invitado" userId="S::urn:spo:anon#f2ef84b83740eae807cca520f36690ffaff81aed321c4acfac07ba7a8bd610aa::" providerId="AD" clId="Web-{151FE885-F3B2-1683-0F25-8ED18CE1B1CB}" dt="2023-11-05T13:14:08.915" v="177"/>
          <ac:picMkLst>
            <pc:docMk/>
            <pc:sldMk cId="110817416" sldId="264"/>
            <ac:picMk id="5" creationId="{7EF4D61B-373A-C2FD-6807-034A2F693C0C}"/>
          </ac:picMkLst>
        </pc:picChg>
        <pc:picChg chg="add mod">
          <ac:chgData name="Usuario invitado" userId="S::urn:spo:anon#f2ef84b83740eae807cca520f36690ffaff81aed321c4acfac07ba7a8bd610aa::" providerId="AD" clId="Web-{151FE885-F3B2-1683-0F25-8ED18CE1B1CB}" dt="2023-11-05T13:15:35.187" v="193" actId="1076"/>
          <ac:picMkLst>
            <pc:docMk/>
            <pc:sldMk cId="110817416" sldId="264"/>
            <ac:picMk id="6" creationId="{412BB22C-B3CF-4548-A9D9-8F4F97C9A1CA}"/>
          </ac:picMkLst>
        </pc:picChg>
      </pc:sldChg>
      <pc:sldChg chg="modSp ord">
        <pc:chgData name="Usuario invitado" userId="S::urn:spo:anon#f2ef84b83740eae807cca520f36690ffaff81aed321c4acfac07ba7a8bd610aa::" providerId="AD" clId="Web-{151FE885-F3B2-1683-0F25-8ED18CE1B1CB}" dt="2023-11-05T13:03:29.996" v="107" actId="20577"/>
        <pc:sldMkLst>
          <pc:docMk/>
          <pc:sldMk cId="2478623988" sldId="273"/>
        </pc:sldMkLst>
        <pc:spChg chg="mod">
          <ac:chgData name="Usuario invitado" userId="S::urn:spo:anon#f2ef84b83740eae807cca520f36690ffaff81aed321c4acfac07ba7a8bd610aa::" providerId="AD" clId="Web-{151FE885-F3B2-1683-0F25-8ED18CE1B1CB}" dt="2023-11-05T12:04:42.626" v="20" actId="20577"/>
          <ac:spMkLst>
            <pc:docMk/>
            <pc:sldMk cId="2478623988" sldId="273"/>
            <ac:spMk id="4" creationId="{7B290457-2071-4F7C-9327-CE85A282B4D5}"/>
          </ac:spMkLst>
        </pc:spChg>
        <pc:spChg chg="mod">
          <ac:chgData name="Usuario invitado" userId="S::urn:spo:anon#f2ef84b83740eae807cca520f36690ffaff81aed321c4acfac07ba7a8bd610aa::" providerId="AD" clId="Web-{151FE885-F3B2-1683-0F25-8ED18CE1B1CB}" dt="2023-11-05T13:03:29.996" v="107" actId="20577"/>
          <ac:spMkLst>
            <pc:docMk/>
            <pc:sldMk cId="2478623988" sldId="273"/>
            <ac:spMk id="15" creationId="{3E9C69A7-E698-0F12-1385-08A4EC0F5DCE}"/>
          </ac:spMkLst>
        </pc:spChg>
      </pc:sldChg>
      <pc:sldChg chg="addSp delSp modSp new mod setBg">
        <pc:chgData name="Usuario invitado" userId="S::urn:spo:anon#f2ef84b83740eae807cca520f36690ffaff81aed321c4acfac07ba7a8bd610aa::" providerId="AD" clId="Web-{151FE885-F3B2-1683-0F25-8ED18CE1B1CB}" dt="2023-11-05T13:22:38.060" v="245" actId="1076"/>
        <pc:sldMkLst>
          <pc:docMk/>
          <pc:sldMk cId="2983758874" sldId="277"/>
        </pc:sldMkLst>
        <pc:spChg chg="del">
          <ac:chgData name="Usuario invitado" userId="S::urn:spo:anon#f2ef84b83740eae807cca520f36690ffaff81aed321c4acfac07ba7a8bd610aa::" providerId="AD" clId="Web-{151FE885-F3B2-1683-0F25-8ED18CE1B1CB}" dt="2023-11-05T13:11:07.950" v="137"/>
          <ac:spMkLst>
            <pc:docMk/>
            <pc:sldMk cId="2983758874" sldId="277"/>
            <ac:spMk id="2" creationId="{9E84979E-BA49-D808-39BB-A8278D853975}"/>
          </ac:spMkLst>
        </pc:spChg>
        <pc:spChg chg="del">
          <ac:chgData name="Usuario invitado" userId="S::urn:spo:anon#f2ef84b83740eae807cca520f36690ffaff81aed321c4acfac07ba7a8bd610aa::" providerId="AD" clId="Web-{151FE885-F3B2-1683-0F25-8ED18CE1B1CB}" dt="2023-11-05T13:12:08.391" v="145"/>
          <ac:spMkLst>
            <pc:docMk/>
            <pc:sldMk cId="2983758874" sldId="277"/>
            <ac:spMk id="3" creationId="{63B533C3-B32E-EE01-056F-A07FAC68F94C}"/>
          </ac:spMkLst>
        </pc:spChg>
        <pc:spChg chg="mod">
          <ac:chgData name="Usuario invitado" userId="S::urn:spo:anon#f2ef84b83740eae807cca520f36690ffaff81aed321c4acfac07ba7a8bd610aa::" providerId="AD" clId="Web-{151FE885-F3B2-1683-0F25-8ED18CE1B1CB}" dt="2023-11-05T13:22:38.060" v="245" actId="1076"/>
          <ac:spMkLst>
            <pc:docMk/>
            <pc:sldMk cId="2983758874" sldId="277"/>
            <ac:spMk id="4" creationId="{AB330768-A577-470E-1372-1C780072F5A3}"/>
          </ac:spMkLst>
        </pc:spChg>
        <pc:spChg chg="del">
          <ac:chgData name="Usuario invitado" userId="S::urn:spo:anon#f2ef84b83740eae807cca520f36690ffaff81aed321c4acfac07ba7a8bd610aa::" providerId="AD" clId="Web-{151FE885-F3B2-1683-0F25-8ED18CE1B1CB}" dt="2023-11-05T13:09:06.785" v="122"/>
          <ac:spMkLst>
            <pc:docMk/>
            <pc:sldMk cId="2983758874" sldId="277"/>
            <ac:spMk id="5" creationId="{B033309C-00F3-E3D1-054A-BE0085F3F59C}"/>
          </ac:spMkLst>
        </pc:spChg>
        <pc:spChg chg="mod">
          <ac:chgData name="Usuario invitado" userId="S::urn:spo:anon#f2ef84b83740eae807cca520f36690ffaff81aed321c4acfac07ba7a8bd610aa::" providerId="AD" clId="Web-{151FE885-F3B2-1683-0F25-8ED18CE1B1CB}" dt="2023-11-05T13:13:25.209" v="170"/>
          <ac:spMkLst>
            <pc:docMk/>
            <pc:sldMk cId="2983758874" sldId="277"/>
            <ac:spMk id="6" creationId="{D422C134-4E43-0440-C371-45D936C6A339}"/>
          </ac:spMkLst>
        </pc:spChg>
        <pc:spChg chg="mod">
          <ac:chgData name="Usuario invitado" userId="S::urn:spo:anon#f2ef84b83740eae807cca520f36690ffaff81aed321c4acfac07ba7a8bd610aa::" providerId="AD" clId="Web-{151FE885-F3B2-1683-0F25-8ED18CE1B1CB}" dt="2023-11-05T13:13:25.209" v="170"/>
          <ac:spMkLst>
            <pc:docMk/>
            <pc:sldMk cId="2983758874" sldId="277"/>
            <ac:spMk id="7" creationId="{3BDE3094-3065-6CE9-D200-C8381F945110}"/>
          </ac:spMkLst>
        </pc:spChg>
        <pc:spChg chg="add del mod">
          <ac:chgData name="Usuario invitado" userId="S::urn:spo:anon#f2ef84b83740eae807cca520f36690ffaff81aed321c4acfac07ba7a8bd610aa::" providerId="AD" clId="Web-{151FE885-F3B2-1683-0F25-8ED18CE1B1CB}" dt="2023-11-05T13:09:40.834" v="128"/>
          <ac:spMkLst>
            <pc:docMk/>
            <pc:sldMk cId="2983758874" sldId="277"/>
            <ac:spMk id="12" creationId="{5540712C-E2C8-335E-AD6D-27EF0EA6E38F}"/>
          </ac:spMkLst>
        </pc:spChg>
        <pc:spChg chg="add mod ord">
          <ac:chgData name="Usuario invitado" userId="S::urn:spo:anon#f2ef84b83740eae807cca520f36690ffaff81aed321c4acfac07ba7a8bd610aa::" providerId="AD" clId="Web-{151FE885-F3B2-1683-0F25-8ED18CE1B1CB}" dt="2023-11-05T13:22:05.511" v="244" actId="20577"/>
          <ac:spMkLst>
            <pc:docMk/>
            <pc:sldMk cId="2983758874" sldId="277"/>
            <ac:spMk id="15" creationId="{FFC43423-64DD-DC39-4C43-E6BC879E945C}"/>
          </ac:spMkLst>
        </pc:spChg>
        <pc:spChg chg="add del mod">
          <ac:chgData name="Usuario invitado" userId="S::urn:spo:anon#f2ef84b83740eae807cca520f36690ffaff81aed321c4acfac07ba7a8bd610aa::" providerId="AD" clId="Web-{151FE885-F3B2-1683-0F25-8ED18CE1B1CB}" dt="2023-11-05T13:12:16.454" v="148"/>
          <ac:spMkLst>
            <pc:docMk/>
            <pc:sldMk cId="2983758874" sldId="277"/>
            <ac:spMk id="20" creationId="{C25071D1-9A45-D65B-777F-B9D5FE0A611B}"/>
          </ac:spMkLst>
        </pc:spChg>
        <pc:spChg chg="add del mod">
          <ac:chgData name="Usuario invitado" userId="S::urn:spo:anon#f2ef84b83740eae807cca520f36690ffaff81aed321c4acfac07ba7a8bd610aa::" providerId="AD" clId="Web-{151FE885-F3B2-1683-0F25-8ED18CE1B1CB}" dt="2023-11-05T13:12:12.782" v="147"/>
          <ac:spMkLst>
            <pc:docMk/>
            <pc:sldMk cId="2983758874" sldId="277"/>
            <ac:spMk id="23" creationId="{8DECC1D5-39D6-3CF4-5249-C78AA88DBB34}"/>
          </ac:spMkLst>
        </pc:spChg>
        <pc:spChg chg="add">
          <ac:chgData name="Usuario invitado" userId="S::urn:spo:anon#f2ef84b83740eae807cca520f36690ffaff81aed321c4acfac07ba7a8bd610aa::" providerId="AD" clId="Web-{151FE885-F3B2-1683-0F25-8ED18CE1B1CB}" dt="2023-11-05T13:13:25.209" v="170"/>
          <ac:spMkLst>
            <pc:docMk/>
            <pc:sldMk cId="2983758874" sldId="277"/>
            <ac:spMk id="32" creationId="{23DA7759-3209-4FE2-96D1-4EEDD81E9EA0}"/>
          </ac:spMkLst>
        </pc:spChg>
        <pc:spChg chg="add">
          <ac:chgData name="Usuario invitado" userId="S::urn:spo:anon#f2ef84b83740eae807cca520f36690ffaff81aed321c4acfac07ba7a8bd610aa::" providerId="AD" clId="Web-{151FE885-F3B2-1683-0F25-8ED18CE1B1CB}" dt="2023-11-05T13:13:25.209" v="170"/>
          <ac:spMkLst>
            <pc:docMk/>
            <pc:sldMk cId="2983758874" sldId="277"/>
            <ac:spMk id="34" creationId="{41460DAD-8769-4C9F-9C8C-BB0443909D76}"/>
          </ac:spMkLst>
        </pc:spChg>
        <pc:spChg chg="add">
          <ac:chgData name="Usuario invitado" userId="S::urn:spo:anon#f2ef84b83740eae807cca520f36690ffaff81aed321c4acfac07ba7a8bd610aa::" providerId="AD" clId="Web-{151FE885-F3B2-1683-0F25-8ED18CE1B1CB}" dt="2023-11-05T13:13:25.209" v="170"/>
          <ac:spMkLst>
            <pc:docMk/>
            <pc:sldMk cId="2983758874" sldId="277"/>
            <ac:spMk id="36" creationId="{C9B9F33B-F0CC-4410-85D0-1B957DF4351C}"/>
          </ac:spMkLst>
        </pc:spChg>
        <pc:spChg chg="add">
          <ac:chgData name="Usuario invitado" userId="S::urn:spo:anon#f2ef84b83740eae807cca520f36690ffaff81aed321c4acfac07ba7a8bd610aa::" providerId="AD" clId="Web-{151FE885-F3B2-1683-0F25-8ED18CE1B1CB}" dt="2023-11-05T13:13:25.209" v="170"/>
          <ac:spMkLst>
            <pc:docMk/>
            <pc:sldMk cId="2983758874" sldId="277"/>
            <ac:spMk id="38" creationId="{55CB1B7E-4B0B-4E99-9560-9667270DA7A6}"/>
          </ac:spMkLst>
        </pc:spChg>
        <pc:spChg chg="add">
          <ac:chgData name="Usuario invitado" userId="S::urn:spo:anon#f2ef84b83740eae807cca520f36690ffaff81aed321c4acfac07ba7a8bd610aa::" providerId="AD" clId="Web-{151FE885-F3B2-1683-0F25-8ED18CE1B1CB}" dt="2023-11-05T13:13:25.209" v="170"/>
          <ac:spMkLst>
            <pc:docMk/>
            <pc:sldMk cId="2983758874" sldId="277"/>
            <ac:spMk id="40" creationId="{C924DBCE-E731-4B22-8181-A39C1D86276C}"/>
          </ac:spMkLst>
        </pc:spChg>
        <pc:spChg chg="add">
          <ac:chgData name="Usuario invitado" userId="S::urn:spo:anon#f2ef84b83740eae807cca520f36690ffaff81aed321c4acfac07ba7a8bd610aa::" providerId="AD" clId="Web-{151FE885-F3B2-1683-0F25-8ED18CE1B1CB}" dt="2023-11-05T13:13:25.209" v="170"/>
          <ac:spMkLst>
            <pc:docMk/>
            <pc:sldMk cId="2983758874" sldId="277"/>
            <ac:spMk id="42" creationId="{196DE3D2-178D-4017-842D-87C88CE92E13}"/>
          </ac:spMkLst>
        </pc:spChg>
        <pc:spChg chg="add">
          <ac:chgData name="Usuario invitado" userId="S::urn:spo:anon#f2ef84b83740eae807cca520f36690ffaff81aed321c4acfac07ba7a8bd610aa::" providerId="AD" clId="Web-{151FE885-F3B2-1683-0F25-8ED18CE1B1CB}" dt="2023-11-05T13:13:25.209" v="170"/>
          <ac:spMkLst>
            <pc:docMk/>
            <pc:sldMk cId="2983758874" sldId="277"/>
            <ac:spMk id="46" creationId="{034ACCCC-54D4-4F78-9B85-4A34FEBAA995}"/>
          </ac:spMkLst>
        </pc:spChg>
        <pc:spChg chg="add">
          <ac:chgData name="Usuario invitado" userId="S::urn:spo:anon#f2ef84b83740eae807cca520f36690ffaff81aed321c4acfac07ba7a8bd610aa::" providerId="AD" clId="Web-{151FE885-F3B2-1683-0F25-8ED18CE1B1CB}" dt="2023-11-05T13:13:25.209" v="170"/>
          <ac:spMkLst>
            <pc:docMk/>
            <pc:sldMk cId="2983758874" sldId="277"/>
            <ac:spMk id="48" creationId="{72413CFE-8B8A-45C9-B7BA-CF49986D4818}"/>
          </ac:spMkLst>
        </pc:spChg>
        <pc:picChg chg="add del mod ord">
          <ac:chgData name="Usuario invitado" userId="S::urn:spo:anon#f2ef84b83740eae807cca520f36690ffaff81aed321c4acfac07ba7a8bd610aa::" providerId="AD" clId="Web-{151FE885-F3B2-1683-0F25-8ED18CE1B1CB}" dt="2023-11-05T13:09:37.131" v="127"/>
          <ac:picMkLst>
            <pc:docMk/>
            <pc:sldMk cId="2983758874" sldId="277"/>
            <ac:picMk id="8" creationId="{4A1D4275-3075-093A-256C-08E64C14BA2B}"/>
          </ac:picMkLst>
        </pc:picChg>
        <pc:picChg chg="add del">
          <ac:chgData name="Usuario invitado" userId="S::urn:spo:anon#f2ef84b83740eae807cca520f36690ffaff81aed321c4acfac07ba7a8bd610aa::" providerId="AD" clId="Web-{151FE885-F3B2-1683-0F25-8ED18CE1B1CB}" dt="2023-11-05T13:10:57.652" v="135"/>
          <ac:picMkLst>
            <pc:docMk/>
            <pc:sldMk cId="2983758874" sldId="277"/>
            <ac:picMk id="10" creationId="{25493E8A-E1D4-091E-7B69-82A70475DEE8}"/>
          </ac:picMkLst>
        </pc:picChg>
        <pc:picChg chg="add del mod ord">
          <ac:chgData name="Usuario invitado" userId="S::urn:spo:anon#f2ef84b83740eae807cca520f36690ffaff81aed321c4acfac07ba7a8bd610aa::" providerId="AD" clId="Web-{151FE885-F3B2-1683-0F25-8ED18CE1B1CB}" dt="2023-11-05T13:10:23.931" v="129"/>
          <ac:picMkLst>
            <pc:docMk/>
            <pc:sldMk cId="2983758874" sldId="277"/>
            <ac:picMk id="13" creationId="{8CFCD42D-EFC6-3774-D46A-76BEFA02CBC9}"/>
          </ac:picMkLst>
        </pc:picChg>
        <pc:picChg chg="add del mod">
          <ac:chgData name="Usuario invitado" userId="S::urn:spo:anon#f2ef84b83740eae807cca520f36690ffaff81aed321c4acfac07ba7a8bd610aa::" providerId="AD" clId="Web-{151FE885-F3B2-1683-0F25-8ED18CE1B1CB}" dt="2023-11-05T13:11:00.824" v="136"/>
          <ac:picMkLst>
            <pc:docMk/>
            <pc:sldMk cId="2983758874" sldId="277"/>
            <ac:picMk id="17" creationId="{581A9BC3-2EF3-EE86-F9A0-39975C72AAC5}"/>
          </ac:picMkLst>
        </pc:picChg>
        <pc:picChg chg="add del mod ord">
          <ac:chgData name="Usuario invitado" userId="S::urn:spo:anon#f2ef84b83740eae807cca520f36690ffaff81aed321c4acfac07ba7a8bd610aa::" providerId="AD" clId="Web-{151FE885-F3B2-1683-0F25-8ED18CE1B1CB}" dt="2023-11-05T13:11:13.747" v="138"/>
          <ac:picMkLst>
            <pc:docMk/>
            <pc:sldMk cId="2983758874" sldId="277"/>
            <ac:picMk id="18" creationId="{F78CE6CB-94F3-6268-5CCF-338E807ECE3D}"/>
          </ac:picMkLst>
        </pc:picChg>
        <pc:picChg chg="add del mod ord">
          <ac:chgData name="Usuario invitado" userId="S::urn:spo:anon#f2ef84b83740eae807cca520f36690ffaff81aed321c4acfac07ba7a8bd610aa::" providerId="AD" clId="Web-{151FE885-F3B2-1683-0F25-8ED18CE1B1CB}" dt="2023-11-05T13:12:11.470" v="146"/>
          <ac:picMkLst>
            <pc:docMk/>
            <pc:sldMk cId="2983758874" sldId="277"/>
            <ac:picMk id="21" creationId="{4F0FC37B-220C-697C-FB36-B2C97261EB57}"/>
          </ac:picMkLst>
        </pc:picChg>
        <pc:picChg chg="add del mod">
          <ac:chgData name="Usuario invitado" userId="S::urn:spo:anon#f2ef84b83740eae807cca520f36690ffaff81aed321c4acfac07ba7a8bd610aa::" providerId="AD" clId="Web-{151FE885-F3B2-1683-0F25-8ED18CE1B1CB}" dt="2023-11-05T13:14:02.384" v="175"/>
          <ac:picMkLst>
            <pc:docMk/>
            <pc:sldMk cId="2983758874" sldId="277"/>
            <ac:picMk id="25" creationId="{544C5998-5E6F-F756-746A-7B3BCFD8E7EB}"/>
          </ac:picMkLst>
        </pc:picChg>
        <pc:picChg chg="add del mod ord modCrop">
          <ac:chgData name="Usuario invitado" userId="S::urn:spo:anon#f2ef84b83740eae807cca520f36690ffaff81aed321c4acfac07ba7a8bd610aa::" providerId="AD" clId="Web-{151FE885-F3B2-1683-0F25-8ED18CE1B1CB}" dt="2023-11-05T13:14:00.212" v="174"/>
          <ac:picMkLst>
            <pc:docMk/>
            <pc:sldMk cId="2983758874" sldId="277"/>
            <ac:picMk id="27" creationId="{A71255C9-F91E-5ECF-6435-3D41609E973E}"/>
          </ac:picMkLst>
        </pc:picChg>
        <pc:picChg chg="add mod modCrop">
          <ac:chgData name="Usuario invitado" userId="S::urn:spo:anon#f2ef84b83740eae807cca520f36690ffaff81aed321c4acfac07ba7a8bd610aa::" providerId="AD" clId="Web-{151FE885-F3B2-1683-0F25-8ED18CE1B1CB}" dt="2023-11-05T13:20:48.896" v="240"/>
          <ac:picMkLst>
            <pc:docMk/>
            <pc:sldMk cId="2983758874" sldId="277"/>
            <ac:picMk id="29" creationId="{98FFE2DC-FAB2-5BA2-7421-F2814AC31ADE}"/>
          </ac:picMkLst>
        </pc:picChg>
        <pc:picChg chg="add mod">
          <ac:chgData name="Usuario invitado" userId="S::urn:spo:anon#f2ef84b83740eae807cca520f36690ffaff81aed321c4acfac07ba7a8bd610aa::" providerId="AD" clId="Web-{151FE885-F3B2-1683-0F25-8ED18CE1B1CB}" dt="2023-11-05T13:20:01.143" v="233" actId="1076"/>
          <ac:picMkLst>
            <pc:docMk/>
            <pc:sldMk cId="2983758874" sldId="277"/>
            <ac:picMk id="31" creationId="{8A89A0EE-BE74-B6BB-2863-B6F27DD6ED2F}"/>
          </ac:picMkLst>
        </pc:picChg>
        <pc:cxnChg chg="add">
          <ac:chgData name="Usuario invitado" userId="S::urn:spo:anon#f2ef84b83740eae807cca520f36690ffaff81aed321c4acfac07ba7a8bd610aa::" providerId="AD" clId="Web-{151FE885-F3B2-1683-0F25-8ED18CE1B1CB}" dt="2023-11-05T13:13:25.209" v="170"/>
          <ac:cxnSpMkLst>
            <pc:docMk/>
            <pc:sldMk cId="2983758874" sldId="277"/>
            <ac:cxnSpMk id="44" creationId="{43621FD4-D14D-45D5-9A57-9A2DE5EA59C0}"/>
          </ac:cxnSpMkLst>
        </pc:cxnChg>
      </pc:sldChg>
    </pc:docChg>
  </pc:docChgLst>
  <pc:docChgLst>
    <pc:chgData name="Usuario invitado" userId="S::urn:spo:anon#b52317f7c98f9ebb976509d4943380d4c64c3d10b09b4d882216fc42e8928be9::" providerId="AD" clId="Web-{8EA90EF7-4A22-4C03-70F1-83DCC7131758}"/>
    <pc:docChg chg="sldOrd">
      <pc:chgData name="Usuario invitado" userId="S::urn:spo:anon#b52317f7c98f9ebb976509d4943380d4c64c3d10b09b4d882216fc42e8928be9::" providerId="AD" clId="Web-{8EA90EF7-4A22-4C03-70F1-83DCC7131758}" dt="2024-01-13T18:10:54.276" v="0"/>
      <pc:docMkLst>
        <pc:docMk/>
      </pc:docMkLst>
      <pc:sldChg chg="ord">
        <pc:chgData name="Usuario invitado" userId="S::urn:spo:anon#b52317f7c98f9ebb976509d4943380d4c64c3d10b09b4d882216fc42e8928be9::" providerId="AD" clId="Web-{8EA90EF7-4A22-4C03-70F1-83DCC7131758}" dt="2024-01-13T18:10:54.276" v="0"/>
        <pc:sldMkLst>
          <pc:docMk/>
          <pc:sldMk cId="1431337632" sldId="275"/>
        </pc:sldMkLst>
      </pc:sldChg>
    </pc:docChg>
  </pc:docChgLst>
  <pc:docChgLst>
    <pc:chgData name="LAURA ALONSO MARTINEZ" userId="S::lamartinez@ubu.es::3219cc24-d2af-4f63-8881-8503262d4985" providerId="AD" clId="Web-{EA3FDA16-5329-3579-7E92-FD2EB66512E5}"/>
    <pc:docChg chg="addSld delSld">
      <pc:chgData name="LAURA ALONSO MARTINEZ" userId="S::lamartinez@ubu.es::3219cc24-d2af-4f63-8881-8503262d4985" providerId="AD" clId="Web-{EA3FDA16-5329-3579-7E92-FD2EB66512E5}" dt="2023-11-06T21:25:11.480" v="1"/>
      <pc:docMkLst>
        <pc:docMk/>
      </pc:docMkLst>
      <pc:sldChg chg="add del">
        <pc:chgData name="LAURA ALONSO MARTINEZ" userId="S::lamartinez@ubu.es::3219cc24-d2af-4f63-8881-8503262d4985" providerId="AD" clId="Web-{EA3FDA16-5329-3579-7E92-FD2EB66512E5}" dt="2023-11-06T21:25:11.480" v="1"/>
        <pc:sldMkLst>
          <pc:docMk/>
          <pc:sldMk cId="2912629625" sldId="263"/>
        </pc:sldMkLst>
      </pc:sldChg>
    </pc:docChg>
  </pc:docChgLst>
  <pc:docChgLst>
    <pc:chgData name="Usuario invitado" userId="S::urn:spo:anon#f2ef84b83740eae807cca520f36690ffaff81aed321c4acfac07ba7a8bd610aa::" providerId="AD" clId="Web-{D7203B04-E676-4CA2-AC12-9545E87ED0FE}"/>
    <pc:docChg chg="addSld modSld">
      <pc:chgData name="Usuario invitado" userId="S::urn:spo:anon#f2ef84b83740eae807cca520f36690ffaff81aed321c4acfac07ba7a8bd610aa::" providerId="AD" clId="Web-{D7203B04-E676-4CA2-AC12-9545E87ED0FE}" dt="2023-10-29T13:21:41.438" v="31" actId="20577"/>
      <pc:docMkLst>
        <pc:docMk/>
      </pc:docMkLst>
      <pc:sldChg chg="modSp">
        <pc:chgData name="Usuario invitado" userId="S::urn:spo:anon#f2ef84b83740eae807cca520f36690ffaff81aed321c4acfac07ba7a8bd610aa::" providerId="AD" clId="Web-{D7203B04-E676-4CA2-AC12-9545E87ED0FE}" dt="2023-10-29T13:13:47.436" v="7" actId="20577"/>
        <pc:sldMkLst>
          <pc:docMk/>
          <pc:sldMk cId="2495495752" sldId="262"/>
        </pc:sldMkLst>
        <pc:spChg chg="mod">
          <ac:chgData name="Usuario invitado" userId="S::urn:spo:anon#f2ef84b83740eae807cca520f36690ffaff81aed321c4acfac07ba7a8bd610aa::" providerId="AD" clId="Web-{D7203B04-E676-4CA2-AC12-9545E87ED0FE}" dt="2023-10-29T13:13:47.436" v="7" actId="20577"/>
          <ac:spMkLst>
            <pc:docMk/>
            <pc:sldMk cId="2495495752" sldId="262"/>
            <ac:spMk id="4" creationId="{7DAA486E-BC72-6DAD-AB35-6B6E9D6F4BEC}"/>
          </ac:spMkLst>
        </pc:spChg>
      </pc:sldChg>
      <pc:sldChg chg="modSp add replId">
        <pc:chgData name="Usuario invitado" userId="S::urn:spo:anon#f2ef84b83740eae807cca520f36690ffaff81aed321c4acfac07ba7a8bd610aa::" providerId="AD" clId="Web-{D7203B04-E676-4CA2-AC12-9545E87ED0FE}" dt="2023-10-29T13:21:41.438" v="31" actId="20577"/>
        <pc:sldMkLst>
          <pc:docMk/>
          <pc:sldMk cId="110817416" sldId="264"/>
        </pc:sldMkLst>
        <pc:spChg chg="mod">
          <ac:chgData name="Usuario invitado" userId="S::urn:spo:anon#f2ef84b83740eae807cca520f36690ffaff81aed321c4acfac07ba7a8bd610aa::" providerId="AD" clId="Web-{D7203B04-E676-4CA2-AC12-9545E87ED0FE}" dt="2023-10-29T13:21:41.438" v="31" actId="20577"/>
          <ac:spMkLst>
            <pc:docMk/>
            <pc:sldMk cId="110817416" sldId="264"/>
            <ac:spMk id="4" creationId="{7B290457-2071-4F7C-9327-CE85A282B4D5}"/>
          </ac:spMkLst>
        </pc:spChg>
        <pc:spChg chg="mod">
          <ac:chgData name="Usuario invitado" userId="S::urn:spo:anon#f2ef84b83740eae807cca520f36690ffaff81aed321c4acfac07ba7a8bd610aa::" providerId="AD" clId="Web-{D7203B04-E676-4CA2-AC12-9545E87ED0FE}" dt="2023-10-29T13:14:38.720" v="26" actId="1076"/>
          <ac:spMkLst>
            <pc:docMk/>
            <pc:sldMk cId="110817416" sldId="264"/>
            <ac:spMk id="15" creationId="{3E9C69A7-E698-0F12-1385-08A4EC0F5DCE}"/>
          </ac:spMkLst>
        </pc:spChg>
      </pc:sldChg>
    </pc:docChg>
  </pc:docChgLst>
  <pc:docChgLst>
    <pc:chgData name="Usuario invitado" userId="S::urn:spo:anon#b52317f7c98f9ebb976509d4943380d4c64c3d10b09b4d882216fc42e8928be9::" providerId="AD" clId="Web-{2FEB4E6A-FCBD-E75F-8362-1A43F0C48A36}"/>
    <pc:docChg chg="addSld delSld modSld">
      <pc:chgData name="Usuario invitado" userId="S::urn:spo:anon#b52317f7c98f9ebb976509d4943380d4c64c3d10b09b4d882216fc42e8928be9::" providerId="AD" clId="Web-{2FEB4E6A-FCBD-E75F-8362-1A43F0C48A36}" dt="2023-11-01T18:45:28.569" v="150"/>
      <pc:docMkLst>
        <pc:docMk/>
      </pc:docMkLst>
      <pc:sldChg chg="delSp modSp del">
        <pc:chgData name="Usuario invitado" userId="S::urn:spo:anon#b52317f7c98f9ebb976509d4943380d4c64c3d10b09b4d882216fc42e8928be9::" providerId="AD" clId="Web-{2FEB4E6A-FCBD-E75F-8362-1A43F0C48A36}" dt="2023-11-01T18:34:27.903" v="4"/>
        <pc:sldMkLst>
          <pc:docMk/>
          <pc:sldMk cId="1794946874" sldId="267"/>
        </pc:sldMkLst>
        <pc:spChg chg="mod">
          <ac:chgData name="Usuario invitado" userId="S::urn:spo:anon#b52317f7c98f9ebb976509d4943380d4c64c3d10b09b4d882216fc42e8928be9::" providerId="AD" clId="Web-{2FEB4E6A-FCBD-E75F-8362-1A43F0C48A36}" dt="2023-11-01T18:34:09.605" v="2" actId="20577"/>
          <ac:spMkLst>
            <pc:docMk/>
            <pc:sldMk cId="1794946874" sldId="267"/>
            <ac:spMk id="4" creationId="{7B290457-2071-4F7C-9327-CE85A282B4D5}"/>
          </ac:spMkLst>
        </pc:spChg>
        <pc:spChg chg="del">
          <ac:chgData name="Usuario invitado" userId="S::urn:spo:anon#b52317f7c98f9ebb976509d4943380d4c64c3d10b09b4d882216fc42e8928be9::" providerId="AD" clId="Web-{2FEB4E6A-FCBD-E75F-8362-1A43F0C48A36}" dt="2023-11-01T18:34:01.840" v="1"/>
          <ac:spMkLst>
            <pc:docMk/>
            <pc:sldMk cId="1794946874" sldId="267"/>
            <ac:spMk id="13" creationId="{07229289-0E4E-D81A-A246-821867D934E6}"/>
          </ac:spMkLst>
        </pc:spChg>
        <pc:spChg chg="del">
          <ac:chgData name="Usuario invitado" userId="S::urn:spo:anon#b52317f7c98f9ebb976509d4943380d4c64c3d10b09b4d882216fc42e8928be9::" providerId="AD" clId="Web-{2FEB4E6A-FCBD-E75F-8362-1A43F0C48A36}" dt="2023-11-01T18:33:59.511" v="0"/>
          <ac:spMkLst>
            <pc:docMk/>
            <pc:sldMk cId="1794946874" sldId="267"/>
            <ac:spMk id="15" creationId="{3E9C69A7-E698-0F12-1385-08A4EC0F5DCE}"/>
          </ac:spMkLst>
        </pc:spChg>
      </pc:sldChg>
      <pc:sldChg chg="addSp delSp modSp new mod setBg">
        <pc:chgData name="Usuario invitado" userId="S::urn:spo:anon#b52317f7c98f9ebb976509d4943380d4c64c3d10b09b4d882216fc42e8928be9::" providerId="AD" clId="Web-{2FEB4E6A-FCBD-E75F-8362-1A43F0C48A36}" dt="2023-11-01T18:43:25.408" v="148" actId="20577"/>
        <pc:sldMkLst>
          <pc:docMk/>
          <pc:sldMk cId="1932500909" sldId="274"/>
        </pc:sldMkLst>
        <pc:spChg chg="add mod ord">
          <ac:chgData name="Usuario invitado" userId="S::urn:spo:anon#b52317f7c98f9ebb976509d4943380d4c64c3d10b09b4d882216fc42e8928be9::" providerId="AD" clId="Web-{2FEB4E6A-FCBD-E75F-8362-1A43F0C48A36}" dt="2023-11-01T18:39:45.775" v="50" actId="1076"/>
          <ac:spMkLst>
            <pc:docMk/>
            <pc:sldMk cId="1932500909" sldId="274"/>
            <ac:spMk id="2" creationId="{B38C737C-AA05-A432-1FC4-0A350013982A}"/>
          </ac:spMkLst>
        </pc:spChg>
        <pc:spChg chg="add mod">
          <ac:chgData name="Usuario invitado" userId="S::urn:spo:anon#b52317f7c98f9ebb976509d4943380d4c64c3d10b09b4d882216fc42e8928be9::" providerId="AD" clId="Web-{2FEB4E6A-FCBD-E75F-8362-1A43F0C48A36}" dt="2023-11-01T18:43:25.408" v="148" actId="20577"/>
          <ac:spMkLst>
            <pc:docMk/>
            <pc:sldMk cId="1932500909" sldId="274"/>
            <ac:spMk id="4" creationId="{A0C04990-84CD-EC4F-4C93-E49120B27DCD}"/>
          </ac:spMkLst>
        </pc:spChg>
        <pc:spChg chg="add del">
          <ac:chgData name="Usuario invitado" userId="S::urn:spo:anon#b52317f7c98f9ebb976509d4943380d4c64c3d10b09b4d882216fc42e8928be9::" providerId="AD" clId="Web-{2FEB4E6A-FCBD-E75F-8362-1A43F0C48A36}" dt="2023-11-01T18:38:30.162" v="27"/>
          <ac:spMkLst>
            <pc:docMk/>
            <pc:sldMk cId="1932500909" sldId="274"/>
            <ac:spMk id="8" creationId="{E91DC736-0EF8-4F87-9146-EBF1D2EE4D3D}"/>
          </ac:spMkLst>
        </pc:spChg>
        <pc:spChg chg="add del">
          <ac:chgData name="Usuario invitado" userId="S::urn:spo:anon#b52317f7c98f9ebb976509d4943380d4c64c3d10b09b4d882216fc42e8928be9::" providerId="AD" clId="Web-{2FEB4E6A-FCBD-E75F-8362-1A43F0C48A36}" dt="2023-11-01T18:38:30.162" v="27"/>
          <ac:spMkLst>
            <pc:docMk/>
            <pc:sldMk cId="1932500909" sldId="274"/>
            <ac:spMk id="10" creationId="{097CD68E-23E3-4007-8847-CD0944C4F7BE}"/>
          </ac:spMkLst>
        </pc:spChg>
        <pc:spChg chg="add del">
          <ac:chgData name="Usuario invitado" userId="S::urn:spo:anon#b52317f7c98f9ebb976509d4943380d4c64c3d10b09b4d882216fc42e8928be9::" providerId="AD" clId="Web-{2FEB4E6A-FCBD-E75F-8362-1A43F0C48A36}" dt="2023-11-01T18:38:30.162" v="27"/>
          <ac:spMkLst>
            <pc:docMk/>
            <pc:sldMk cId="1932500909" sldId="274"/>
            <ac:spMk id="12" creationId="{AF2F604E-43BE-4DC3-B983-E071523364F8}"/>
          </ac:spMkLst>
        </pc:spChg>
        <pc:spChg chg="add del">
          <ac:chgData name="Usuario invitado" userId="S::urn:spo:anon#b52317f7c98f9ebb976509d4943380d4c64c3d10b09b4d882216fc42e8928be9::" providerId="AD" clId="Web-{2FEB4E6A-FCBD-E75F-8362-1A43F0C48A36}" dt="2023-11-01T18:38:30.162" v="27"/>
          <ac:spMkLst>
            <pc:docMk/>
            <pc:sldMk cId="1932500909" sldId="274"/>
            <ac:spMk id="14" creationId="{08C9B587-E65E-4B52-B37C-ABEBB6E87928}"/>
          </ac:spMkLst>
        </pc:spChg>
        <pc:spChg chg="add del">
          <ac:chgData name="Usuario invitado" userId="S::urn:spo:anon#b52317f7c98f9ebb976509d4943380d4c64c3d10b09b4d882216fc42e8928be9::" providerId="AD" clId="Web-{2FEB4E6A-FCBD-E75F-8362-1A43F0C48A36}" dt="2023-11-01T18:38:30.162" v="27"/>
          <ac:spMkLst>
            <pc:docMk/>
            <pc:sldMk cId="1932500909" sldId="274"/>
            <ac:spMk id="19" creationId="{7DA3C418-758E-4180-A5D0-8655D6804587}"/>
          </ac:spMkLst>
        </pc:spChg>
        <pc:spChg chg="add del">
          <ac:chgData name="Usuario invitado" userId="S::urn:spo:anon#b52317f7c98f9ebb976509d4943380d4c64c3d10b09b4d882216fc42e8928be9::" providerId="AD" clId="Web-{2FEB4E6A-FCBD-E75F-8362-1A43F0C48A36}" dt="2023-11-01T18:38:30.162" v="27"/>
          <ac:spMkLst>
            <pc:docMk/>
            <pc:sldMk cId="1932500909" sldId="274"/>
            <ac:spMk id="21" creationId="{28C8EF06-5EC3-4883-AFAF-D74FF46550FB}"/>
          </ac:spMkLst>
        </pc:spChg>
        <pc:spChg chg="add del">
          <ac:chgData name="Usuario invitado" userId="S::urn:spo:anon#b52317f7c98f9ebb976509d4943380d4c64c3d10b09b4d882216fc42e8928be9::" providerId="AD" clId="Web-{2FEB4E6A-FCBD-E75F-8362-1A43F0C48A36}" dt="2023-11-01T18:38:23.662" v="23"/>
          <ac:spMkLst>
            <pc:docMk/>
            <pc:sldMk cId="1932500909" sldId="274"/>
            <ac:spMk id="26" creationId="{E91DC736-0EF8-4F87-9146-EBF1D2EE4D3D}"/>
          </ac:spMkLst>
        </pc:spChg>
        <pc:spChg chg="add del">
          <ac:chgData name="Usuario invitado" userId="S::urn:spo:anon#b52317f7c98f9ebb976509d4943380d4c64c3d10b09b4d882216fc42e8928be9::" providerId="AD" clId="Web-{2FEB4E6A-FCBD-E75F-8362-1A43F0C48A36}" dt="2023-11-01T18:38:23.662" v="23"/>
          <ac:spMkLst>
            <pc:docMk/>
            <pc:sldMk cId="1932500909" sldId="274"/>
            <ac:spMk id="28" creationId="{097CD68E-23E3-4007-8847-CD0944C4F7BE}"/>
          </ac:spMkLst>
        </pc:spChg>
        <pc:spChg chg="add del">
          <ac:chgData name="Usuario invitado" userId="S::urn:spo:anon#b52317f7c98f9ebb976509d4943380d4c64c3d10b09b4d882216fc42e8928be9::" providerId="AD" clId="Web-{2FEB4E6A-FCBD-E75F-8362-1A43F0C48A36}" dt="2023-11-01T18:38:23.662" v="23"/>
          <ac:spMkLst>
            <pc:docMk/>
            <pc:sldMk cId="1932500909" sldId="274"/>
            <ac:spMk id="30" creationId="{AF2F604E-43BE-4DC3-B983-E071523364F8}"/>
          </ac:spMkLst>
        </pc:spChg>
        <pc:spChg chg="add del">
          <ac:chgData name="Usuario invitado" userId="S::urn:spo:anon#b52317f7c98f9ebb976509d4943380d4c64c3d10b09b4d882216fc42e8928be9::" providerId="AD" clId="Web-{2FEB4E6A-FCBD-E75F-8362-1A43F0C48A36}" dt="2023-11-01T18:38:23.662" v="23"/>
          <ac:spMkLst>
            <pc:docMk/>
            <pc:sldMk cId="1932500909" sldId="274"/>
            <ac:spMk id="32" creationId="{08C9B587-E65E-4B52-B37C-ABEBB6E87928}"/>
          </ac:spMkLst>
        </pc:spChg>
        <pc:picChg chg="add mod">
          <ac:chgData name="Usuario invitado" userId="S::urn:spo:anon#b52317f7c98f9ebb976509d4943380d4c64c3d10b09b4d882216fc42e8928be9::" providerId="AD" clId="Web-{2FEB4E6A-FCBD-E75F-8362-1A43F0C48A36}" dt="2023-11-01T18:38:30.162" v="27"/>
          <ac:picMkLst>
            <pc:docMk/>
            <pc:sldMk cId="1932500909" sldId="274"/>
            <ac:picMk id="3" creationId="{74FC18EF-BDC9-E63C-8710-475B747195DC}"/>
          </ac:picMkLst>
        </pc:picChg>
      </pc:sldChg>
      <pc:sldChg chg="addSp new">
        <pc:chgData name="Usuario invitado" userId="S::urn:spo:anon#b52317f7c98f9ebb976509d4943380d4c64c3d10b09b4d882216fc42e8928be9::" providerId="AD" clId="Web-{2FEB4E6A-FCBD-E75F-8362-1A43F0C48A36}" dt="2023-11-01T18:45:28.569" v="150"/>
        <pc:sldMkLst>
          <pc:docMk/>
          <pc:sldMk cId="1431337632" sldId="275"/>
        </pc:sldMkLst>
        <pc:spChg chg="add">
          <ac:chgData name="Usuario invitado" userId="S::urn:spo:anon#b52317f7c98f9ebb976509d4943380d4c64c3d10b09b4d882216fc42e8928be9::" providerId="AD" clId="Web-{2FEB4E6A-FCBD-E75F-8362-1A43F0C48A36}" dt="2023-11-01T18:45:28.569" v="150"/>
          <ac:spMkLst>
            <pc:docMk/>
            <pc:sldMk cId="1431337632" sldId="275"/>
            <ac:spMk id="2" creationId="{FF7AC0B4-D0E4-345F-4083-06ADE9250AD4}"/>
          </ac:spMkLst>
        </pc:spChg>
      </pc:sldChg>
    </pc:docChg>
  </pc:docChgLst>
  <pc:docChgLst>
    <pc:chgData name="Usuario invitado" userId="S::urn:spo:anon#b52317f7c98f9ebb976509d4943380d4c64c3d10b09b4d882216fc42e8928be9::" providerId="AD" clId="Web-{A8FBCAB0-FFAC-846D-0B0A-51FDF1E41E7D}"/>
    <pc:docChg chg="modSld">
      <pc:chgData name="Usuario invitado" userId="S::urn:spo:anon#b52317f7c98f9ebb976509d4943380d4c64c3d10b09b4d882216fc42e8928be9::" providerId="AD" clId="Web-{A8FBCAB0-FFAC-846D-0B0A-51FDF1E41E7D}" dt="2023-11-03T16:08:00.850" v="41"/>
      <pc:docMkLst>
        <pc:docMk/>
      </pc:docMkLst>
      <pc:sldChg chg="addSp delSp modSp">
        <pc:chgData name="Usuario invitado" userId="S::urn:spo:anon#b52317f7c98f9ebb976509d4943380d4c64c3d10b09b4d882216fc42e8928be9::" providerId="AD" clId="Web-{A8FBCAB0-FFAC-846D-0B0A-51FDF1E41E7D}" dt="2023-11-03T16:00:16.150" v="31" actId="1076"/>
        <pc:sldMkLst>
          <pc:docMk/>
          <pc:sldMk cId="216004898" sldId="258"/>
        </pc:sldMkLst>
        <pc:spChg chg="add mod">
          <ac:chgData name="Usuario invitado" userId="S::urn:spo:anon#b52317f7c98f9ebb976509d4943380d4c64c3d10b09b4d882216fc42e8928be9::" providerId="AD" clId="Web-{A8FBCAB0-FFAC-846D-0B0A-51FDF1E41E7D}" dt="2023-11-03T16:00:12.134" v="30" actId="1076"/>
          <ac:spMkLst>
            <pc:docMk/>
            <pc:sldMk cId="216004898" sldId="258"/>
            <ac:spMk id="4" creationId="{B4AAC433-03FA-EB57-1FF0-5E870C48BDE8}"/>
          </ac:spMkLst>
        </pc:spChg>
        <pc:spChg chg="mod">
          <ac:chgData name="Usuario invitado" userId="S::urn:spo:anon#b52317f7c98f9ebb976509d4943380d4c64c3d10b09b4d882216fc42e8928be9::" providerId="AD" clId="Web-{A8FBCAB0-FFAC-846D-0B0A-51FDF1E41E7D}" dt="2023-11-03T16:00:16.150" v="31" actId="1076"/>
          <ac:spMkLst>
            <pc:docMk/>
            <pc:sldMk cId="216004898" sldId="258"/>
            <ac:spMk id="6" creationId="{F149F8C4-5678-D6BF-28F8-9DF49ACF42FF}"/>
          </ac:spMkLst>
        </pc:spChg>
        <pc:spChg chg="del mod">
          <ac:chgData name="Usuario invitado" userId="S::urn:spo:anon#b52317f7c98f9ebb976509d4943380d4c64c3d10b09b4d882216fc42e8928be9::" providerId="AD" clId="Web-{A8FBCAB0-FFAC-846D-0B0A-51FDF1E41E7D}" dt="2023-11-03T15:58:32.662" v="25"/>
          <ac:spMkLst>
            <pc:docMk/>
            <pc:sldMk cId="216004898" sldId="258"/>
            <ac:spMk id="12" creationId="{00255D5F-5859-BDA6-FDD6-190F65596A74}"/>
          </ac:spMkLst>
        </pc:spChg>
        <pc:picChg chg="mod">
          <ac:chgData name="Usuario invitado" userId="S::urn:spo:anon#b52317f7c98f9ebb976509d4943380d4c64c3d10b09b4d882216fc42e8928be9::" providerId="AD" clId="Web-{A8FBCAB0-FFAC-846D-0B0A-51FDF1E41E7D}" dt="2023-11-03T15:56:33.347" v="22" actId="1076"/>
          <ac:picMkLst>
            <pc:docMk/>
            <pc:sldMk cId="216004898" sldId="258"/>
            <ac:picMk id="3" creationId="{ABBD2F51-C68A-9293-3E0B-6DFAA415FB41}"/>
          </ac:picMkLst>
        </pc:picChg>
      </pc:sldChg>
      <pc:sldChg chg="modSp">
        <pc:chgData name="Usuario invitado" userId="S::urn:spo:anon#b52317f7c98f9ebb976509d4943380d4c64c3d10b09b4d882216fc42e8928be9::" providerId="AD" clId="Web-{A8FBCAB0-FFAC-846D-0B0A-51FDF1E41E7D}" dt="2023-11-03T16:07:50.990" v="39" actId="1076"/>
        <pc:sldMkLst>
          <pc:docMk/>
          <pc:sldMk cId="2142155576" sldId="259"/>
        </pc:sldMkLst>
        <pc:graphicFrameChg chg="mod">
          <ac:chgData name="Usuario invitado" userId="S::urn:spo:anon#b52317f7c98f9ebb976509d4943380d4c64c3d10b09b4d882216fc42e8928be9::" providerId="AD" clId="Web-{A8FBCAB0-FFAC-846D-0B0A-51FDF1E41E7D}" dt="2023-11-03T16:07:50.990" v="39" actId="1076"/>
          <ac:graphicFrameMkLst>
            <pc:docMk/>
            <pc:sldMk cId="2142155576" sldId="259"/>
            <ac:graphicFrameMk id="5" creationId="{4C6BEBB7-8AFE-07B8-10C1-7016FB9E650A}"/>
          </ac:graphicFrameMkLst>
        </pc:graphicFrameChg>
      </pc:sldChg>
      <pc:sldChg chg="addSp delSp modSp">
        <pc:chgData name="Usuario invitado" userId="S::urn:spo:anon#b52317f7c98f9ebb976509d4943380d4c64c3d10b09b4d882216fc42e8928be9::" providerId="AD" clId="Web-{A8FBCAB0-FFAC-846D-0B0A-51FDF1E41E7D}" dt="2023-11-03T16:08:00.850" v="41"/>
        <pc:sldMkLst>
          <pc:docMk/>
          <pc:sldMk cId="1932500909" sldId="274"/>
        </pc:sldMkLst>
        <pc:spChg chg="mod">
          <ac:chgData name="Usuario invitado" userId="S::urn:spo:anon#b52317f7c98f9ebb976509d4943380d4c64c3d10b09b4d882216fc42e8928be9::" providerId="AD" clId="Web-{A8FBCAB0-FFAC-846D-0B0A-51FDF1E41E7D}" dt="2023-11-03T16:01:41.808" v="36" actId="20577"/>
          <ac:spMkLst>
            <pc:docMk/>
            <pc:sldMk cId="1932500909" sldId="274"/>
            <ac:spMk id="2" creationId="{B38C737C-AA05-A432-1FC4-0A350013982A}"/>
          </ac:spMkLst>
        </pc:spChg>
        <pc:spChg chg="mod">
          <ac:chgData name="Usuario invitado" userId="S::urn:spo:anon#b52317f7c98f9ebb976509d4943380d4c64c3d10b09b4d882216fc42e8928be9::" providerId="AD" clId="Web-{A8FBCAB0-FFAC-846D-0B0A-51FDF1E41E7D}" dt="2023-11-03T16:01:33.074" v="32" actId="1076"/>
          <ac:spMkLst>
            <pc:docMk/>
            <pc:sldMk cId="1932500909" sldId="274"/>
            <ac:spMk id="4" creationId="{A0C04990-84CD-EC4F-4C93-E49120B27DCD}"/>
          </ac:spMkLst>
        </pc:spChg>
        <pc:spChg chg="add del">
          <ac:chgData name="Usuario invitado" userId="S::urn:spo:anon#b52317f7c98f9ebb976509d4943380d4c64c3d10b09b4d882216fc42e8928be9::" providerId="AD" clId="Web-{A8FBCAB0-FFAC-846D-0B0A-51FDF1E41E7D}" dt="2023-11-03T16:08:00.850" v="41"/>
          <ac:spMkLst>
            <pc:docMk/>
            <pc:sldMk cId="1932500909" sldId="274"/>
            <ac:spMk id="5" creationId="{D5670876-CA95-2CC1-B480-662618D9E91E}"/>
          </ac:spMkLst>
        </pc:spChg>
      </pc:sldChg>
    </pc:docChg>
  </pc:docChgLst>
  <pc:docChgLst>
    <pc:chgData name="LAURA ALONSO MARTINEZ" userId="S::lamartinez@ubu.es::3219cc24-d2af-4f63-8881-8503262d4985" providerId="AD" clId="Web-{47525ADC-057A-C2CC-06FD-05A74A20CE4B}"/>
    <pc:docChg chg="addSld delSld modSld sldOrd">
      <pc:chgData name="LAURA ALONSO MARTINEZ" userId="S::lamartinez@ubu.es::3219cc24-d2af-4f63-8881-8503262d4985" providerId="AD" clId="Web-{47525ADC-057A-C2CC-06FD-05A74A20CE4B}" dt="2023-11-07T15:52:17.378" v="50" actId="1076"/>
      <pc:docMkLst>
        <pc:docMk/>
      </pc:docMkLst>
      <pc:sldChg chg="del">
        <pc:chgData name="LAURA ALONSO MARTINEZ" userId="S::lamartinez@ubu.es::3219cc24-d2af-4f63-8881-8503262d4985" providerId="AD" clId="Web-{47525ADC-057A-C2CC-06FD-05A74A20CE4B}" dt="2023-11-07T15:51:52.252" v="42"/>
        <pc:sldMkLst>
          <pc:docMk/>
          <pc:sldMk cId="606251850" sldId="257"/>
        </pc:sldMkLst>
      </pc:sldChg>
      <pc:sldChg chg="del ord">
        <pc:chgData name="LAURA ALONSO MARTINEZ" userId="S::lamartinez@ubu.es::3219cc24-d2af-4f63-8881-8503262d4985" providerId="AD" clId="Web-{47525ADC-057A-C2CC-06FD-05A74A20CE4B}" dt="2023-11-07T15:49:13.586" v="8"/>
        <pc:sldMkLst>
          <pc:docMk/>
          <pc:sldMk cId="2495495752" sldId="262"/>
        </pc:sldMkLst>
      </pc:sldChg>
      <pc:sldChg chg="del">
        <pc:chgData name="LAURA ALONSO MARTINEZ" userId="S::lamartinez@ubu.es::3219cc24-d2af-4f63-8881-8503262d4985" providerId="AD" clId="Web-{47525ADC-057A-C2CC-06FD-05A74A20CE4B}" dt="2023-11-07T15:46:56.625" v="1"/>
        <pc:sldMkLst>
          <pc:docMk/>
          <pc:sldMk cId="3908335941" sldId="266"/>
        </pc:sldMkLst>
      </pc:sldChg>
      <pc:sldChg chg="del">
        <pc:chgData name="LAURA ALONSO MARTINEZ" userId="S::lamartinez@ubu.es::3219cc24-d2af-4f63-8881-8503262d4985" providerId="AD" clId="Web-{47525ADC-057A-C2CC-06FD-05A74A20CE4B}" dt="2023-11-07T15:46:56.625" v="2"/>
        <pc:sldMkLst>
          <pc:docMk/>
          <pc:sldMk cId="3813862421" sldId="268"/>
        </pc:sldMkLst>
      </pc:sldChg>
      <pc:sldChg chg="del">
        <pc:chgData name="LAURA ALONSO MARTINEZ" userId="S::lamartinez@ubu.es::3219cc24-d2af-4f63-8881-8503262d4985" providerId="AD" clId="Web-{47525ADC-057A-C2CC-06FD-05A74A20CE4B}" dt="2023-11-07T15:46:56.625" v="0"/>
        <pc:sldMkLst>
          <pc:docMk/>
          <pc:sldMk cId="2968149325" sldId="269"/>
        </pc:sldMkLst>
      </pc:sldChg>
      <pc:sldChg chg="ord">
        <pc:chgData name="LAURA ALONSO MARTINEZ" userId="S::lamartinez@ubu.es::3219cc24-d2af-4f63-8881-8503262d4985" providerId="AD" clId="Web-{47525ADC-057A-C2CC-06FD-05A74A20CE4B}" dt="2023-11-07T15:47:21.517" v="7"/>
        <pc:sldMkLst>
          <pc:docMk/>
          <pc:sldMk cId="3499308188" sldId="281"/>
        </pc:sldMkLst>
      </pc:sldChg>
      <pc:sldChg chg="add">
        <pc:chgData name="LAURA ALONSO MARTINEZ" userId="S::lamartinez@ubu.es::3219cc24-d2af-4f63-8881-8503262d4985" providerId="AD" clId="Web-{47525ADC-057A-C2CC-06FD-05A74A20CE4B}" dt="2023-11-07T15:47:01.766" v="3"/>
        <pc:sldMkLst>
          <pc:docMk/>
          <pc:sldMk cId="2422704224" sldId="282"/>
        </pc:sldMkLst>
      </pc:sldChg>
      <pc:sldChg chg="add">
        <pc:chgData name="LAURA ALONSO MARTINEZ" userId="S::lamartinez@ubu.es::3219cc24-d2af-4f63-8881-8503262d4985" providerId="AD" clId="Web-{47525ADC-057A-C2CC-06FD-05A74A20CE4B}" dt="2023-11-07T15:47:01.875" v="4"/>
        <pc:sldMkLst>
          <pc:docMk/>
          <pc:sldMk cId="4199062445" sldId="283"/>
        </pc:sldMkLst>
      </pc:sldChg>
      <pc:sldChg chg="add">
        <pc:chgData name="LAURA ALONSO MARTINEZ" userId="S::lamartinez@ubu.es::3219cc24-d2af-4f63-8881-8503262d4985" providerId="AD" clId="Web-{47525ADC-057A-C2CC-06FD-05A74A20CE4B}" dt="2023-11-07T15:47:02.078" v="5"/>
        <pc:sldMkLst>
          <pc:docMk/>
          <pc:sldMk cId="616736542" sldId="284"/>
        </pc:sldMkLst>
      </pc:sldChg>
      <pc:sldChg chg="addSp delSp modSp add ord">
        <pc:chgData name="LAURA ALONSO MARTINEZ" userId="S::lamartinez@ubu.es::3219cc24-d2af-4f63-8881-8503262d4985" providerId="AD" clId="Web-{47525ADC-057A-C2CC-06FD-05A74A20CE4B}" dt="2023-11-07T15:52:17.378" v="50" actId="1076"/>
        <pc:sldMkLst>
          <pc:docMk/>
          <pc:sldMk cId="1566165642" sldId="285"/>
        </pc:sldMkLst>
        <pc:spChg chg="mod">
          <ac:chgData name="LAURA ALONSO MARTINEZ" userId="S::lamartinez@ubu.es::3219cc24-d2af-4f63-8881-8503262d4985" providerId="AD" clId="Web-{47525ADC-057A-C2CC-06FD-05A74A20CE4B}" dt="2023-11-07T15:52:17.378" v="50" actId="1076"/>
          <ac:spMkLst>
            <pc:docMk/>
            <pc:sldMk cId="1566165642" sldId="285"/>
            <ac:spMk id="2" creationId="{659706C9-F26D-46CA-93BF-8C27012F6B12}"/>
          </ac:spMkLst>
        </pc:spChg>
        <pc:spChg chg="add mod">
          <ac:chgData name="LAURA ALONSO MARTINEZ" userId="S::lamartinez@ubu.es::3219cc24-d2af-4f63-8881-8503262d4985" providerId="AD" clId="Web-{47525ADC-057A-C2CC-06FD-05A74A20CE4B}" dt="2023-11-07T15:52:04.237" v="46" actId="1076"/>
          <ac:spMkLst>
            <pc:docMk/>
            <pc:sldMk cId="1566165642" sldId="285"/>
            <ac:spMk id="5" creationId="{48A274DA-53F2-9565-0BDA-03A62FE1E5F3}"/>
          </ac:spMkLst>
        </pc:spChg>
        <pc:spChg chg="mod">
          <ac:chgData name="LAURA ALONSO MARTINEZ" userId="S::lamartinez@ubu.es::3219cc24-d2af-4f63-8881-8503262d4985" providerId="AD" clId="Web-{47525ADC-057A-C2CC-06FD-05A74A20CE4B}" dt="2023-11-07T15:50:01.636" v="16" actId="14100"/>
          <ac:spMkLst>
            <pc:docMk/>
            <pc:sldMk cId="1566165642" sldId="285"/>
            <ac:spMk id="8" creationId="{00000000-0000-0000-0000-000000000000}"/>
          </ac:spMkLst>
        </pc:spChg>
        <pc:spChg chg="del">
          <ac:chgData name="LAURA ALONSO MARTINEZ" userId="S::lamartinez@ubu.es::3219cc24-d2af-4f63-8881-8503262d4985" providerId="AD" clId="Web-{47525ADC-057A-C2CC-06FD-05A74A20CE4B}" dt="2023-11-07T15:50:31.825" v="19"/>
          <ac:spMkLst>
            <pc:docMk/>
            <pc:sldMk cId="1566165642" sldId="285"/>
            <ac:spMk id="10" creationId="{00000000-0000-0000-0000-000000000000}"/>
          </ac:spMkLst>
        </pc:spChg>
        <pc:spChg chg="del">
          <ac:chgData name="LAURA ALONSO MARTINEZ" userId="S::lamartinez@ubu.es::3219cc24-d2af-4f63-8881-8503262d4985" providerId="AD" clId="Web-{47525ADC-057A-C2CC-06FD-05A74A20CE4B}" dt="2023-11-07T15:50:28.138" v="17"/>
          <ac:spMkLst>
            <pc:docMk/>
            <pc:sldMk cId="1566165642" sldId="285"/>
            <ac:spMk id="11" creationId="{00000000-0000-0000-0000-000000000000}"/>
          </ac:spMkLst>
        </pc:spChg>
        <pc:spChg chg="del">
          <ac:chgData name="LAURA ALONSO MARTINEZ" userId="S::lamartinez@ubu.es::3219cc24-d2af-4f63-8881-8503262d4985" providerId="AD" clId="Web-{47525ADC-057A-C2CC-06FD-05A74A20CE4B}" dt="2023-11-07T15:50:30.388" v="18"/>
          <ac:spMkLst>
            <pc:docMk/>
            <pc:sldMk cId="1566165642" sldId="285"/>
            <ac:spMk id="13" creationId="{00000000-0000-0000-0000-000000000000}"/>
          </ac:spMkLst>
        </pc:spChg>
        <pc:picChg chg="add">
          <ac:chgData name="LAURA ALONSO MARTINEZ" userId="S::lamartinez@ubu.es::3219cc24-d2af-4f63-8881-8503262d4985" providerId="AD" clId="Web-{47525ADC-057A-C2CC-06FD-05A74A20CE4B}" dt="2023-11-07T15:49:38.791" v="11"/>
          <ac:picMkLst>
            <pc:docMk/>
            <pc:sldMk cId="1566165642" sldId="285"/>
            <ac:picMk id="4" creationId="{3C8272F0-B338-7DEC-A2CD-0847A5CFCC30}"/>
          </ac:picMkLst>
        </pc:picChg>
        <pc:picChg chg="add mod">
          <ac:chgData name="LAURA ALONSO MARTINEZ" userId="S::lamartinez@ubu.es::3219cc24-d2af-4f63-8881-8503262d4985" providerId="AD" clId="Web-{47525ADC-057A-C2CC-06FD-05A74A20CE4B}" dt="2023-11-07T15:52:10.269" v="48" actId="14100"/>
          <ac:picMkLst>
            <pc:docMk/>
            <pc:sldMk cId="1566165642" sldId="285"/>
            <ac:picMk id="6" creationId="{9A32B4DF-BB46-8D26-0225-9D8D1A6C26F7}"/>
          </ac:picMkLst>
        </pc:picChg>
        <pc:picChg chg="del">
          <ac:chgData name="LAURA ALONSO MARTINEZ" userId="S::lamartinez@ubu.es::3219cc24-d2af-4f63-8881-8503262d4985" providerId="AD" clId="Web-{47525ADC-057A-C2CC-06FD-05A74A20CE4B}" dt="2023-11-07T15:51:58.440" v="43"/>
          <ac:picMkLst>
            <pc:docMk/>
            <pc:sldMk cId="1566165642" sldId="285"/>
            <ac:picMk id="12" creationId="{00000000-0000-0000-0000-000000000000}"/>
          </ac:picMkLst>
        </pc:picChg>
        <pc:picChg chg="mod">
          <ac:chgData name="LAURA ALONSO MARTINEZ" userId="S::lamartinez@ubu.es::3219cc24-d2af-4f63-8881-8503262d4985" providerId="AD" clId="Web-{47525ADC-057A-C2CC-06FD-05A74A20CE4B}" dt="2023-11-07T15:51:03.796" v="34" actId="1076"/>
          <ac:picMkLst>
            <pc:docMk/>
            <pc:sldMk cId="1566165642" sldId="285"/>
            <ac:picMk id="17" creationId="{00000000-0000-0000-0000-000000000000}"/>
          </ac:picMkLst>
        </pc:picChg>
        <pc:picChg chg="mod">
          <ac:chgData name="LAURA ALONSO MARTINEZ" userId="S::lamartinez@ubu.es::3219cc24-d2af-4f63-8881-8503262d4985" providerId="AD" clId="Web-{47525ADC-057A-C2CC-06FD-05A74A20CE4B}" dt="2023-11-07T15:51:02.218" v="33" actId="1076"/>
          <ac:picMkLst>
            <pc:docMk/>
            <pc:sldMk cId="1566165642" sldId="285"/>
            <ac:picMk id="18" creationId="{00000000-0000-0000-0000-000000000000}"/>
          </ac:picMkLst>
        </pc:picChg>
      </pc:sldChg>
    </pc:docChg>
  </pc:docChgLst>
  <pc:docChgLst>
    <pc:chgData name="Usuario invitado" userId="S::urn:spo:anon#b52317f7c98f9ebb976509d4943380d4c64c3d10b09b4d882216fc42e8928be9::" providerId="AD" clId="Web-{8473927B-EDD9-36F3-EBEB-A36FABBD7864}"/>
    <pc:docChg chg="modSld">
      <pc:chgData name="Usuario invitado" userId="S::urn:spo:anon#b52317f7c98f9ebb976509d4943380d4c64c3d10b09b4d882216fc42e8928be9::" providerId="AD" clId="Web-{8473927B-EDD9-36F3-EBEB-A36FABBD7864}" dt="2023-11-02T23:29:16.974" v="0" actId="20577"/>
      <pc:docMkLst>
        <pc:docMk/>
      </pc:docMkLst>
      <pc:sldChg chg="modSp">
        <pc:chgData name="Usuario invitado" userId="S::urn:spo:anon#b52317f7c98f9ebb976509d4943380d4c64c3d10b09b4d882216fc42e8928be9::" providerId="AD" clId="Web-{8473927B-EDD9-36F3-EBEB-A36FABBD7864}" dt="2023-11-02T23:29:16.974" v="0" actId="20577"/>
        <pc:sldMkLst>
          <pc:docMk/>
          <pc:sldMk cId="1431337632" sldId="275"/>
        </pc:sldMkLst>
        <pc:spChg chg="mod">
          <ac:chgData name="Usuario invitado" userId="S::urn:spo:anon#b52317f7c98f9ebb976509d4943380d4c64c3d10b09b4d882216fc42e8928be9::" providerId="AD" clId="Web-{8473927B-EDD9-36F3-EBEB-A36FABBD7864}" dt="2023-11-02T23:29:16.974" v="0" actId="20577"/>
          <ac:spMkLst>
            <pc:docMk/>
            <pc:sldMk cId="1431337632" sldId="275"/>
            <ac:spMk id="12" creationId="{EF1AE874-1A68-4180-E32F-44DE3C19CD6D}"/>
          </ac:spMkLst>
        </pc:spChg>
      </pc:sldChg>
    </pc:docChg>
  </pc:docChgLst>
  <pc:docChgLst>
    <pc:chgData name="Usuario invitado" userId="S::urn:spo:anon#f2ef84b83740eae807cca520f36690ffaff81aed321c4acfac07ba7a8bd610aa::" providerId="AD" clId="Web-{657E10B0-6EF8-4851-A38C-33B9C509BB7D}"/>
    <pc:docChg chg="addSld delSld modSld sldOrd">
      <pc:chgData name="Usuario invitado" userId="S::urn:spo:anon#f2ef84b83740eae807cca520f36690ffaff81aed321c4acfac07ba7a8bd610aa::" providerId="AD" clId="Web-{657E10B0-6EF8-4851-A38C-33B9C509BB7D}" dt="2023-11-08T18:22:29.046" v="654" actId="1076"/>
      <pc:docMkLst>
        <pc:docMk/>
      </pc:docMkLst>
      <pc:sldChg chg="modSp">
        <pc:chgData name="Usuario invitado" userId="S::urn:spo:anon#f2ef84b83740eae807cca520f36690ffaff81aed321c4acfac07ba7a8bd610aa::" providerId="AD" clId="Web-{657E10B0-6EF8-4851-A38C-33B9C509BB7D}" dt="2023-11-08T18:14:42.627" v="617" actId="20577"/>
        <pc:sldMkLst>
          <pc:docMk/>
          <pc:sldMk cId="216004898" sldId="258"/>
        </pc:sldMkLst>
        <pc:spChg chg="mod">
          <ac:chgData name="Usuario invitado" userId="S::urn:spo:anon#f2ef84b83740eae807cca520f36690ffaff81aed321c4acfac07ba7a8bd610aa::" providerId="AD" clId="Web-{657E10B0-6EF8-4851-A38C-33B9C509BB7D}" dt="2023-11-08T18:14:42.627" v="617" actId="20577"/>
          <ac:spMkLst>
            <pc:docMk/>
            <pc:sldMk cId="216004898" sldId="258"/>
            <ac:spMk id="4" creationId="{B4AAC433-03FA-EB57-1FF0-5E870C48BDE8}"/>
          </ac:spMkLst>
        </pc:spChg>
        <pc:spChg chg="mod">
          <ac:chgData name="Usuario invitado" userId="S::urn:spo:anon#f2ef84b83740eae807cca520f36690ffaff81aed321c4acfac07ba7a8bd610aa::" providerId="AD" clId="Web-{657E10B0-6EF8-4851-A38C-33B9C509BB7D}" dt="2023-11-08T18:14:06.360" v="611" actId="20577"/>
          <ac:spMkLst>
            <pc:docMk/>
            <pc:sldMk cId="216004898" sldId="258"/>
            <ac:spMk id="6" creationId="{F149F8C4-5678-D6BF-28F8-9DF49ACF42FF}"/>
          </ac:spMkLst>
        </pc:spChg>
      </pc:sldChg>
      <pc:sldChg chg="addSp modSp">
        <pc:chgData name="Usuario invitado" userId="S::urn:spo:anon#f2ef84b83740eae807cca520f36690ffaff81aed321c4acfac07ba7a8bd610aa::" providerId="AD" clId="Web-{657E10B0-6EF8-4851-A38C-33B9C509BB7D}" dt="2023-11-08T18:15:18.222" v="618"/>
        <pc:sldMkLst>
          <pc:docMk/>
          <pc:sldMk cId="2142155576" sldId="259"/>
        </pc:sldMkLst>
        <pc:spChg chg="mod">
          <ac:chgData name="Usuario invitado" userId="S::urn:spo:anon#f2ef84b83740eae807cca520f36690ffaff81aed321c4acfac07ba7a8bd610aa::" providerId="AD" clId="Web-{657E10B0-6EF8-4851-A38C-33B9C509BB7D}" dt="2023-11-08T18:09:00.524" v="571" actId="20577"/>
          <ac:spMkLst>
            <pc:docMk/>
            <pc:sldMk cId="2142155576" sldId="259"/>
            <ac:spMk id="4" creationId="{7B290457-2071-4F7C-9327-CE85A282B4D5}"/>
          </ac:spMkLst>
        </pc:spChg>
        <pc:spChg chg="add mod">
          <ac:chgData name="Usuario invitado" userId="S::urn:spo:anon#f2ef84b83740eae807cca520f36690ffaff81aed321c4acfac07ba7a8bd610aa::" providerId="AD" clId="Web-{657E10B0-6EF8-4851-A38C-33B9C509BB7D}" dt="2023-11-08T17:19:35.617" v="158"/>
          <ac:spMkLst>
            <pc:docMk/>
            <pc:sldMk cId="2142155576" sldId="259"/>
            <ac:spMk id="104" creationId="{AFAD1361-F2FC-C85B-7531-E58EE0953DA5}"/>
          </ac:spMkLst>
        </pc:spChg>
        <pc:spChg chg="add mod ord">
          <ac:chgData name="Usuario invitado" userId="S::urn:spo:anon#f2ef84b83740eae807cca520f36690ffaff81aed321c4acfac07ba7a8bd610aa::" providerId="AD" clId="Web-{657E10B0-6EF8-4851-A38C-33B9C509BB7D}" dt="2023-11-08T17:19:56.305" v="161"/>
          <ac:spMkLst>
            <pc:docMk/>
            <pc:sldMk cId="2142155576" sldId="259"/>
            <ac:spMk id="105" creationId="{A3D6C4B9-B2E5-E652-51BE-FF6986AF6461}"/>
          </ac:spMkLst>
        </pc:spChg>
        <pc:graphicFrameChg chg="modGraphic">
          <ac:chgData name="Usuario invitado" userId="S::urn:spo:anon#f2ef84b83740eae807cca520f36690ffaff81aed321c4acfac07ba7a8bd610aa::" providerId="AD" clId="Web-{657E10B0-6EF8-4851-A38C-33B9C509BB7D}" dt="2023-11-08T18:15:18.222" v="618"/>
          <ac:graphicFrameMkLst>
            <pc:docMk/>
            <pc:sldMk cId="2142155576" sldId="259"/>
            <ac:graphicFrameMk id="5" creationId="{4C6BEBB7-8AFE-07B8-10C1-7016FB9E650A}"/>
          </ac:graphicFrameMkLst>
        </pc:graphicFrameChg>
      </pc:sldChg>
      <pc:sldChg chg="addSp delSp modSp ord">
        <pc:chgData name="Usuario invitado" userId="S::urn:spo:anon#f2ef84b83740eae807cca520f36690ffaff81aed321c4acfac07ba7a8bd610aa::" providerId="AD" clId="Web-{657E10B0-6EF8-4851-A38C-33B9C509BB7D}" dt="2023-11-08T18:22:03.201" v="649" actId="20577"/>
        <pc:sldMkLst>
          <pc:docMk/>
          <pc:sldMk cId="3623616351" sldId="270"/>
        </pc:sldMkLst>
        <pc:spChg chg="mod">
          <ac:chgData name="Usuario invitado" userId="S::urn:spo:anon#f2ef84b83740eae807cca520f36690ffaff81aed321c4acfac07ba7a8bd610aa::" providerId="AD" clId="Web-{657E10B0-6EF8-4851-A38C-33B9C509BB7D}" dt="2023-11-08T18:22:03.201" v="649" actId="20577"/>
          <ac:spMkLst>
            <pc:docMk/>
            <pc:sldMk cId="3623616351" sldId="270"/>
            <ac:spMk id="5" creationId="{BF7ED5EE-97F9-F29D-2B71-6EBA5DA4C55A}"/>
          </ac:spMkLst>
        </pc:spChg>
        <pc:spChg chg="add mod">
          <ac:chgData name="Usuario invitado" userId="S::urn:spo:anon#f2ef84b83740eae807cca520f36690ffaff81aed321c4acfac07ba7a8bd610aa::" providerId="AD" clId="Web-{657E10B0-6EF8-4851-A38C-33B9C509BB7D}" dt="2023-11-08T17:11:09.306" v="140" actId="1076"/>
          <ac:spMkLst>
            <pc:docMk/>
            <pc:sldMk cId="3623616351" sldId="270"/>
            <ac:spMk id="11" creationId="{0B6EDB95-1E7B-C83A-5ED4-2AB61FABADE1}"/>
          </ac:spMkLst>
        </pc:spChg>
        <pc:spChg chg="del">
          <ac:chgData name="Usuario invitado" userId="S::urn:spo:anon#f2ef84b83740eae807cca520f36690ffaff81aed321c4acfac07ba7a8bd610aa::" providerId="AD" clId="Web-{657E10B0-6EF8-4851-A38C-33B9C509BB7D}" dt="2023-11-08T16:04:40.361" v="54"/>
          <ac:spMkLst>
            <pc:docMk/>
            <pc:sldMk cId="3623616351" sldId="270"/>
            <ac:spMk id="13" creationId="{07229289-0E4E-D81A-A246-821867D934E6}"/>
          </ac:spMkLst>
        </pc:spChg>
        <pc:spChg chg="add del mod">
          <ac:chgData name="Usuario invitado" userId="S::urn:spo:anon#f2ef84b83740eae807cca520f36690ffaff81aed321c4acfac07ba7a8bd610aa::" providerId="AD" clId="Web-{657E10B0-6EF8-4851-A38C-33B9C509BB7D}" dt="2023-11-08T17:35:29.548" v="250" actId="20577"/>
          <ac:spMkLst>
            <pc:docMk/>
            <pc:sldMk cId="3623616351" sldId="270"/>
            <ac:spMk id="15" creationId="{3E9C69A7-E698-0F12-1385-08A4EC0F5DCE}"/>
          </ac:spMkLst>
        </pc:spChg>
        <pc:spChg chg="mod">
          <ac:chgData name="Usuario invitado" userId="S::urn:spo:anon#f2ef84b83740eae807cca520f36690ffaff81aed321c4acfac07ba7a8bd610aa::" providerId="AD" clId="Web-{657E10B0-6EF8-4851-A38C-33B9C509BB7D}" dt="2023-11-08T17:25:37.267" v="176" actId="20577"/>
          <ac:spMkLst>
            <pc:docMk/>
            <pc:sldMk cId="3623616351" sldId="270"/>
            <ac:spMk id="16" creationId="{46EEA4F1-5FA3-4EBF-97F1-DF392077DB76}"/>
          </ac:spMkLst>
        </pc:spChg>
        <pc:graphicFrameChg chg="add del">
          <ac:chgData name="Usuario invitado" userId="S::urn:spo:anon#f2ef84b83740eae807cca520f36690ffaff81aed321c4acfac07ba7a8bd610aa::" providerId="AD" clId="Web-{657E10B0-6EF8-4851-A38C-33B9C509BB7D}" dt="2023-11-08T16:04:20.126" v="50"/>
          <ac:graphicFrameMkLst>
            <pc:docMk/>
            <pc:sldMk cId="3623616351" sldId="270"/>
            <ac:graphicFrameMk id="18" creationId="{A9156EDA-F5F7-51C7-5319-AE69E554A7A4}"/>
          </ac:graphicFrameMkLst>
        </pc:graphicFrameChg>
        <pc:picChg chg="add mod">
          <ac:chgData name="Usuario invitado" userId="S::urn:spo:anon#f2ef84b83740eae807cca520f36690ffaff81aed321c4acfac07ba7a8bd610aa::" providerId="AD" clId="Web-{657E10B0-6EF8-4851-A38C-33B9C509BB7D}" dt="2023-11-08T16:15:41.636" v="92" actId="1076"/>
          <ac:picMkLst>
            <pc:docMk/>
            <pc:sldMk cId="3623616351" sldId="270"/>
            <ac:picMk id="3" creationId="{CF610785-E286-C7BE-D20B-157B11AA3E23}"/>
          </ac:picMkLst>
        </pc:picChg>
        <pc:picChg chg="add mod">
          <ac:chgData name="Usuario invitado" userId="S::urn:spo:anon#f2ef84b83740eae807cca520f36690ffaff81aed321c4acfac07ba7a8bd610aa::" providerId="AD" clId="Web-{657E10B0-6EF8-4851-A38C-33B9C509BB7D}" dt="2023-11-08T16:15:44.871" v="93" actId="1076"/>
          <ac:picMkLst>
            <pc:docMk/>
            <pc:sldMk cId="3623616351" sldId="270"/>
            <ac:picMk id="4" creationId="{19D71DAB-ED1E-2E6B-F590-B3267B6105C0}"/>
          </ac:picMkLst>
        </pc:picChg>
      </pc:sldChg>
      <pc:sldChg chg="modSp ord">
        <pc:chgData name="Usuario invitado" userId="S::urn:spo:anon#f2ef84b83740eae807cca520f36690ffaff81aed321c4acfac07ba7a8bd610aa::" providerId="AD" clId="Web-{657E10B0-6EF8-4851-A38C-33B9C509BB7D}" dt="2023-11-08T18:22:29.046" v="654" actId="1076"/>
        <pc:sldMkLst>
          <pc:docMk/>
          <pc:sldMk cId="1932500909" sldId="274"/>
        </pc:sldMkLst>
        <pc:spChg chg="mod">
          <ac:chgData name="Usuario invitado" userId="S::urn:spo:anon#f2ef84b83740eae807cca520f36690ffaff81aed321c4acfac07ba7a8bd610aa::" providerId="AD" clId="Web-{657E10B0-6EF8-4851-A38C-33B9C509BB7D}" dt="2023-11-08T18:22:29.046" v="654" actId="1076"/>
          <ac:spMkLst>
            <pc:docMk/>
            <pc:sldMk cId="1932500909" sldId="274"/>
            <ac:spMk id="2" creationId="{B38C737C-AA05-A432-1FC4-0A350013982A}"/>
          </ac:spMkLst>
        </pc:spChg>
      </pc:sldChg>
      <pc:sldChg chg="modSp">
        <pc:chgData name="Usuario invitado" userId="S::urn:spo:anon#f2ef84b83740eae807cca520f36690ffaff81aed321c4acfac07ba7a8bd610aa::" providerId="AD" clId="Web-{657E10B0-6EF8-4851-A38C-33B9C509BB7D}" dt="2023-11-08T18:12:50.233" v="608" actId="14100"/>
        <pc:sldMkLst>
          <pc:docMk/>
          <pc:sldMk cId="1431337632" sldId="275"/>
        </pc:sldMkLst>
        <pc:spChg chg="mod">
          <ac:chgData name="Usuario invitado" userId="S::urn:spo:anon#f2ef84b83740eae807cca520f36690ffaff81aed321c4acfac07ba7a8bd610aa::" providerId="AD" clId="Web-{657E10B0-6EF8-4851-A38C-33B9C509BB7D}" dt="2023-11-08T18:12:50.233" v="608" actId="14100"/>
          <ac:spMkLst>
            <pc:docMk/>
            <pc:sldMk cId="1431337632" sldId="275"/>
            <ac:spMk id="2" creationId="{FF7AC0B4-D0E4-345F-4083-06ADE9250AD4}"/>
          </ac:spMkLst>
        </pc:spChg>
      </pc:sldChg>
      <pc:sldChg chg="delSp modSp">
        <pc:chgData name="Usuario invitado" userId="S::urn:spo:anon#f2ef84b83740eae807cca520f36690ffaff81aed321c4acfac07ba7a8bd610aa::" providerId="AD" clId="Web-{657E10B0-6EF8-4851-A38C-33B9C509BB7D}" dt="2023-11-08T18:21:47.029" v="647" actId="20577"/>
        <pc:sldMkLst>
          <pc:docMk/>
          <pc:sldMk cId="2853312444" sldId="276"/>
        </pc:sldMkLst>
        <pc:spChg chg="mod">
          <ac:chgData name="Usuario invitado" userId="S::urn:spo:anon#f2ef84b83740eae807cca520f36690ffaff81aed321c4acfac07ba7a8bd610aa::" providerId="AD" clId="Web-{657E10B0-6EF8-4851-A38C-33B9C509BB7D}" dt="2023-11-08T18:21:47.029" v="647" actId="20577"/>
          <ac:spMkLst>
            <pc:docMk/>
            <pc:sldMk cId="2853312444" sldId="276"/>
            <ac:spMk id="2" creationId="{C4D5DC45-5343-96B2-FB67-81B146F3D441}"/>
          </ac:spMkLst>
        </pc:spChg>
        <pc:spChg chg="del">
          <ac:chgData name="Usuario invitado" userId="S::urn:spo:anon#f2ef84b83740eae807cca520f36690ffaff81aed321c4acfac07ba7a8bd610aa::" providerId="AD" clId="Web-{657E10B0-6EF8-4851-A38C-33B9C509BB7D}" dt="2023-11-08T17:24:47.891" v="172"/>
          <ac:spMkLst>
            <pc:docMk/>
            <pc:sldMk cId="2853312444" sldId="276"/>
            <ac:spMk id="7" creationId="{FC619568-9807-1555-066D-D1B1543E97F2}"/>
          </ac:spMkLst>
        </pc:spChg>
      </pc:sldChg>
      <pc:sldChg chg="delSp modSp ord">
        <pc:chgData name="Usuario invitado" userId="S::urn:spo:anon#f2ef84b83740eae807cca520f36690ffaff81aed321c4acfac07ba7a8bd610aa::" providerId="AD" clId="Web-{657E10B0-6EF8-4851-A38C-33B9C509BB7D}" dt="2023-11-08T18:21:24.528" v="646" actId="20577"/>
        <pc:sldMkLst>
          <pc:docMk/>
          <pc:sldMk cId="2983758874" sldId="277"/>
        </pc:sldMkLst>
        <pc:spChg chg="mod">
          <ac:chgData name="Usuario invitado" userId="S::urn:spo:anon#f2ef84b83740eae807cca520f36690ffaff81aed321c4acfac07ba7a8bd610aa::" providerId="AD" clId="Web-{657E10B0-6EF8-4851-A38C-33B9C509BB7D}" dt="2023-11-08T18:21:24.528" v="646" actId="20577"/>
          <ac:spMkLst>
            <pc:docMk/>
            <pc:sldMk cId="2983758874" sldId="277"/>
            <ac:spMk id="4" creationId="{AB330768-A577-470E-1372-1C780072F5A3}"/>
          </ac:spMkLst>
        </pc:spChg>
        <pc:spChg chg="del">
          <ac:chgData name="Usuario invitado" userId="S::urn:spo:anon#f2ef84b83740eae807cca520f36690ffaff81aed321c4acfac07ba7a8bd610aa::" providerId="AD" clId="Web-{657E10B0-6EF8-4851-A38C-33B9C509BB7D}" dt="2023-11-08T18:17:23.163" v="625"/>
          <ac:spMkLst>
            <pc:docMk/>
            <pc:sldMk cId="2983758874" sldId="277"/>
            <ac:spMk id="6" creationId="{D422C134-4E43-0440-C371-45D936C6A339}"/>
          </ac:spMkLst>
        </pc:spChg>
        <pc:spChg chg="mod">
          <ac:chgData name="Usuario invitado" userId="S::urn:spo:anon#f2ef84b83740eae807cca520f36690ffaff81aed321c4acfac07ba7a8bd610aa::" providerId="AD" clId="Web-{657E10B0-6EF8-4851-A38C-33B9C509BB7D}" dt="2023-11-08T18:18:03.351" v="630" actId="20577"/>
          <ac:spMkLst>
            <pc:docMk/>
            <pc:sldMk cId="2983758874" sldId="277"/>
            <ac:spMk id="15" creationId="{FFC43423-64DD-DC39-4C43-E6BC879E945C}"/>
          </ac:spMkLst>
        </pc:spChg>
      </pc:sldChg>
      <pc:sldChg chg="addSp delSp modSp mod setBg">
        <pc:chgData name="Usuario invitado" userId="S::urn:spo:anon#f2ef84b83740eae807cca520f36690ffaff81aed321c4acfac07ba7a8bd610aa::" providerId="AD" clId="Web-{657E10B0-6EF8-4851-A38C-33B9C509BB7D}" dt="2023-11-08T17:14:11.249" v="151"/>
        <pc:sldMkLst>
          <pc:docMk/>
          <pc:sldMk cId="780628215" sldId="278"/>
        </pc:sldMkLst>
        <pc:spChg chg="del">
          <ac:chgData name="Usuario invitado" userId="S::urn:spo:anon#f2ef84b83740eae807cca520f36690ffaff81aed321c4acfac07ba7a8bd610aa::" providerId="AD" clId="Web-{657E10B0-6EF8-4851-A38C-33B9C509BB7D}" dt="2023-11-08T17:10:56.415" v="139"/>
          <ac:spMkLst>
            <pc:docMk/>
            <pc:sldMk cId="780628215" sldId="278"/>
            <ac:spMk id="6" creationId="{D90CED53-C95B-A129-E074-8F42CAE66B2A}"/>
          </ac:spMkLst>
        </pc:spChg>
        <pc:spChg chg="mod">
          <ac:chgData name="Usuario invitado" userId="S::urn:spo:anon#f2ef84b83740eae807cca520f36690ffaff81aed321c4acfac07ba7a8bd610aa::" providerId="AD" clId="Web-{657E10B0-6EF8-4851-A38C-33B9C509BB7D}" dt="2023-11-08T17:14:11.249" v="151"/>
          <ac:spMkLst>
            <pc:docMk/>
            <pc:sldMk cId="780628215" sldId="278"/>
            <ac:spMk id="19" creationId="{1929B7E8-EA42-1B0F-500A-80B5DA313104}"/>
          </ac:spMkLst>
        </pc:spChg>
        <pc:spChg chg="mod">
          <ac:chgData name="Usuario invitado" userId="S::urn:spo:anon#f2ef84b83740eae807cca520f36690ffaff81aed321c4acfac07ba7a8bd610aa::" providerId="AD" clId="Web-{657E10B0-6EF8-4851-A38C-33B9C509BB7D}" dt="2023-11-08T17:13:48.670" v="148" actId="14100"/>
          <ac:spMkLst>
            <pc:docMk/>
            <pc:sldMk cId="780628215" sldId="278"/>
            <ac:spMk id="20" creationId="{A5767A01-C786-057B-0852-7A0614ABC4AB}"/>
          </ac:spMkLst>
        </pc:spChg>
        <pc:spChg chg="mod">
          <ac:chgData name="Usuario invitado" userId="S::urn:spo:anon#f2ef84b83740eae807cca520f36690ffaff81aed321c4acfac07ba7a8bd610aa::" providerId="AD" clId="Web-{657E10B0-6EF8-4851-A38C-33B9C509BB7D}" dt="2023-11-08T17:14:02.733" v="150" actId="1076"/>
          <ac:spMkLst>
            <pc:docMk/>
            <pc:sldMk cId="780628215" sldId="278"/>
            <ac:spMk id="21" creationId="{DE38F893-FC8F-42E5-6CD0-85A8CACCA8F7}"/>
          </ac:spMkLst>
        </pc:spChg>
        <pc:spChg chg="add mod ord">
          <ac:chgData name="Usuario invitado" userId="S::urn:spo:anon#f2ef84b83740eae807cca520f36690ffaff81aed321c4acfac07ba7a8bd610aa::" providerId="AD" clId="Web-{657E10B0-6EF8-4851-A38C-33B9C509BB7D}" dt="2023-11-08T17:11:27.135" v="143"/>
          <ac:spMkLst>
            <pc:docMk/>
            <pc:sldMk cId="780628215" sldId="278"/>
            <ac:spMk id="151" creationId="{8F0BD519-3AD0-BC7C-4F9E-F644C8A593E9}"/>
          </ac:spMkLst>
        </pc:spChg>
        <pc:picChg chg="add del">
          <ac:chgData name="Usuario invitado" userId="S::urn:spo:anon#f2ef84b83740eae807cca520f36690ffaff81aed321c4acfac07ba7a8bd610aa::" providerId="AD" clId="Web-{657E10B0-6EF8-4851-A38C-33B9C509BB7D}" dt="2023-11-08T17:12:05.026" v="145"/>
          <ac:picMkLst>
            <pc:docMk/>
            <pc:sldMk cId="780628215" sldId="278"/>
            <ac:picMk id="14" creationId="{C775ABAB-E93B-3A29-2E8A-E3F6993C38A3}"/>
          </ac:picMkLst>
        </pc:picChg>
      </pc:sldChg>
      <pc:sldChg chg="delSp modSp ord">
        <pc:chgData name="Usuario invitado" userId="S::urn:spo:anon#f2ef84b83740eae807cca520f36690ffaff81aed321c4acfac07ba7a8bd610aa::" providerId="AD" clId="Web-{657E10B0-6EF8-4851-A38C-33B9C509BB7D}" dt="2023-11-08T18:21:53.795" v="648" actId="20577"/>
        <pc:sldMkLst>
          <pc:docMk/>
          <pc:sldMk cId="469262726" sldId="279"/>
        </pc:sldMkLst>
        <pc:spChg chg="del">
          <ac:chgData name="Usuario invitado" userId="S::urn:spo:anon#f2ef84b83740eae807cca520f36690ffaff81aed321c4acfac07ba7a8bd610aa::" providerId="AD" clId="Web-{657E10B0-6EF8-4851-A38C-33B9C509BB7D}" dt="2023-11-08T17:10:38.368" v="138"/>
          <ac:spMkLst>
            <pc:docMk/>
            <pc:sldMk cId="469262726" sldId="279"/>
            <ac:spMk id="6" creationId="{3E7F3EF2-ED24-1637-A1A9-718D18AA49B6}"/>
          </ac:spMkLst>
        </pc:spChg>
        <pc:spChg chg="mod">
          <ac:chgData name="Usuario invitado" userId="S::urn:spo:anon#f2ef84b83740eae807cca520f36690ffaff81aed321c4acfac07ba7a8bd610aa::" providerId="AD" clId="Web-{657E10B0-6EF8-4851-A38C-33B9C509BB7D}" dt="2023-11-08T18:21:53.795" v="648" actId="20577"/>
          <ac:spMkLst>
            <pc:docMk/>
            <pc:sldMk cId="469262726" sldId="279"/>
            <ac:spMk id="9" creationId="{73018E3D-8145-608C-2AA7-33BB7C7CC81C}"/>
          </ac:spMkLst>
        </pc:spChg>
      </pc:sldChg>
      <pc:sldChg chg="addSp delSp modSp ord">
        <pc:chgData name="Usuario invitado" userId="S::urn:spo:anon#f2ef84b83740eae807cca520f36690ffaff81aed321c4acfac07ba7a8bd610aa::" providerId="AD" clId="Web-{657E10B0-6EF8-4851-A38C-33B9C509BB7D}" dt="2023-11-08T18:22:14.248" v="652"/>
        <pc:sldMkLst>
          <pc:docMk/>
          <pc:sldMk cId="2475326557" sldId="280"/>
        </pc:sldMkLst>
        <pc:spChg chg="mod">
          <ac:chgData name="Usuario invitado" userId="S::urn:spo:anon#f2ef84b83740eae807cca520f36690ffaff81aed321c4acfac07ba7a8bd610aa::" providerId="AD" clId="Web-{657E10B0-6EF8-4851-A38C-33B9C509BB7D}" dt="2023-11-08T18:22:09.983" v="651" actId="20577"/>
          <ac:spMkLst>
            <pc:docMk/>
            <pc:sldMk cId="2475326557" sldId="280"/>
            <ac:spMk id="5" creationId="{BF7ED5EE-97F9-F29D-2B71-6EBA5DA4C55A}"/>
          </ac:spMkLst>
        </pc:spChg>
        <pc:spChg chg="mod">
          <ac:chgData name="Usuario invitado" userId="S::urn:spo:anon#f2ef84b83740eae807cca520f36690ffaff81aed321c4acfac07ba7a8bd610aa::" providerId="AD" clId="Web-{657E10B0-6EF8-4851-A38C-33B9C509BB7D}" dt="2023-11-08T17:23:06.122" v="168"/>
          <ac:spMkLst>
            <pc:docMk/>
            <pc:sldMk cId="2475326557" sldId="280"/>
            <ac:spMk id="13" creationId="{07229289-0E4E-D81A-A246-821867D934E6}"/>
          </ac:spMkLst>
        </pc:spChg>
        <pc:spChg chg="mod">
          <ac:chgData name="Usuario invitado" userId="S::urn:spo:anon#f2ef84b83740eae807cca520f36690ffaff81aed321c4acfac07ba7a8bd610aa::" providerId="AD" clId="Web-{657E10B0-6EF8-4851-A38C-33B9C509BB7D}" dt="2023-11-08T17:25:29.423" v="174" actId="20577"/>
          <ac:spMkLst>
            <pc:docMk/>
            <pc:sldMk cId="2475326557" sldId="280"/>
            <ac:spMk id="16" creationId="{46EEA4F1-5FA3-4EBF-97F1-DF392077DB76}"/>
          </ac:spMkLst>
        </pc:spChg>
        <pc:picChg chg="mod">
          <ac:chgData name="Usuario invitado" userId="S::urn:spo:anon#f2ef84b83740eae807cca520f36690ffaff81aed321c4acfac07ba7a8bd610aa::" providerId="AD" clId="Web-{657E10B0-6EF8-4851-A38C-33B9C509BB7D}" dt="2023-11-08T17:22:57.825" v="167" actId="1076"/>
          <ac:picMkLst>
            <pc:docMk/>
            <pc:sldMk cId="2475326557" sldId="280"/>
            <ac:picMk id="3" creationId="{11E81E7C-B956-DEB8-E22A-450DC546375B}"/>
          </ac:picMkLst>
        </pc:picChg>
        <pc:picChg chg="add mod">
          <ac:chgData name="Usuario invitado" userId="S::urn:spo:anon#f2ef84b83740eae807cca520f36690ffaff81aed321c4acfac07ba7a8bd610aa::" providerId="AD" clId="Web-{657E10B0-6EF8-4851-A38C-33B9C509BB7D}" dt="2023-11-08T17:30:30.681" v="205"/>
          <ac:picMkLst>
            <pc:docMk/>
            <pc:sldMk cId="2475326557" sldId="280"/>
            <ac:picMk id="4" creationId="{24857BA3-BD57-78FF-9A7B-25A8937D00AD}"/>
          </ac:picMkLst>
        </pc:picChg>
        <pc:picChg chg="mod">
          <ac:chgData name="Usuario invitado" userId="S::urn:spo:anon#f2ef84b83740eae807cca520f36690ffaff81aed321c4acfac07ba7a8bd610aa::" providerId="AD" clId="Web-{657E10B0-6EF8-4851-A38C-33B9C509BB7D}" dt="2023-11-08T17:32:33.497" v="208"/>
          <ac:picMkLst>
            <pc:docMk/>
            <pc:sldMk cId="2475326557" sldId="280"/>
            <ac:picMk id="7" creationId="{183D9D79-BA23-ADAB-4541-064162BFA766}"/>
          </ac:picMkLst>
        </pc:picChg>
        <pc:picChg chg="mod">
          <ac:chgData name="Usuario invitado" userId="S::urn:spo:anon#f2ef84b83740eae807cca520f36690ffaff81aed321c4acfac07ba7a8bd610aa::" providerId="AD" clId="Web-{657E10B0-6EF8-4851-A38C-33B9C509BB7D}" dt="2023-11-08T17:32:49.779" v="211" actId="1076"/>
          <ac:picMkLst>
            <pc:docMk/>
            <pc:sldMk cId="2475326557" sldId="280"/>
            <ac:picMk id="9" creationId="{1281BBB2-9CC1-5C07-6D00-B4E60F12ADA2}"/>
          </ac:picMkLst>
        </pc:picChg>
        <pc:inkChg chg="add del">
          <ac:chgData name="Usuario invitado" userId="S::urn:spo:anon#f2ef84b83740eae807cca520f36690ffaff81aed321c4acfac07ba7a8bd610aa::" providerId="AD" clId="Web-{657E10B0-6EF8-4851-A38C-33B9C509BB7D}" dt="2023-11-08T16:12:53.985" v="74"/>
          <ac:inkMkLst>
            <pc:docMk/>
            <pc:sldMk cId="2475326557" sldId="280"/>
            <ac:inkMk id="4" creationId="{2DAC697C-9D3E-D64B-EE36-940130079AB5}"/>
          </ac:inkMkLst>
        </pc:inkChg>
        <pc:inkChg chg="add del">
          <ac:chgData name="Usuario invitado" userId="S::urn:spo:anon#f2ef84b83740eae807cca520f36690ffaff81aed321c4acfac07ba7a8bd610aa::" providerId="AD" clId="Web-{657E10B0-6EF8-4851-A38C-33B9C509BB7D}" dt="2023-11-08T16:13:09.142" v="78"/>
          <ac:inkMkLst>
            <pc:docMk/>
            <pc:sldMk cId="2475326557" sldId="280"/>
            <ac:inkMk id="6" creationId="{220B9938-7C5B-94B5-B435-8986BE53821D}"/>
          </ac:inkMkLst>
        </pc:inkChg>
        <pc:inkChg chg="add del">
          <ac:chgData name="Usuario invitado" userId="S::urn:spo:anon#f2ef84b83740eae807cca520f36690ffaff81aed321c4acfac07ba7a8bd610aa::" providerId="AD" clId="Web-{657E10B0-6EF8-4851-A38C-33B9C509BB7D}" dt="2023-11-08T16:13:09.142" v="77"/>
          <ac:inkMkLst>
            <pc:docMk/>
            <pc:sldMk cId="2475326557" sldId="280"/>
            <ac:inkMk id="7" creationId="{FCF853A9-E78F-5733-5906-AB5CD36426DD}"/>
          </ac:inkMkLst>
        </pc:inkChg>
      </pc:sldChg>
      <pc:sldChg chg="del ord">
        <pc:chgData name="Usuario invitado" userId="S::urn:spo:anon#f2ef84b83740eae807cca520f36690ffaff81aed321c4acfac07ba7a8bd610aa::" providerId="AD" clId="Web-{657E10B0-6EF8-4851-A38C-33B9C509BB7D}" dt="2023-11-08T16:59:14.631" v="115"/>
        <pc:sldMkLst>
          <pc:docMk/>
          <pc:sldMk cId="3499308188" sldId="281"/>
        </pc:sldMkLst>
      </pc:sldChg>
      <pc:sldChg chg="modSp">
        <pc:chgData name="Usuario invitado" userId="S::urn:spo:anon#f2ef84b83740eae807cca520f36690ffaff81aed321c4acfac07ba7a8bd610aa::" providerId="AD" clId="Web-{657E10B0-6EF8-4851-A38C-33B9C509BB7D}" dt="2023-11-08T18:13:44.844" v="609" actId="20577"/>
        <pc:sldMkLst>
          <pc:docMk/>
          <pc:sldMk cId="956361908" sldId="286"/>
        </pc:sldMkLst>
        <pc:spChg chg="mod">
          <ac:chgData name="Usuario invitado" userId="S::urn:spo:anon#f2ef84b83740eae807cca520f36690ffaff81aed321c4acfac07ba7a8bd610aa::" providerId="AD" clId="Web-{657E10B0-6EF8-4851-A38C-33B9C509BB7D}" dt="2023-11-08T18:13:44.844" v="609" actId="20577"/>
          <ac:spMkLst>
            <pc:docMk/>
            <pc:sldMk cId="956361908" sldId="286"/>
            <ac:spMk id="2" creationId="{067B3F5A-5711-60C7-0A4F-16C9982C287B}"/>
          </ac:spMkLst>
        </pc:spChg>
      </pc:sldChg>
      <pc:sldChg chg="modSp ord">
        <pc:chgData name="Usuario invitado" userId="S::urn:spo:anon#f2ef84b83740eae807cca520f36690ffaff81aed321c4acfac07ba7a8bd610aa::" providerId="AD" clId="Web-{657E10B0-6EF8-4851-A38C-33B9C509BB7D}" dt="2023-11-08T18:12:00.732" v="602"/>
        <pc:sldMkLst>
          <pc:docMk/>
          <pc:sldMk cId="963141898" sldId="287"/>
        </pc:sldMkLst>
        <pc:spChg chg="mod">
          <ac:chgData name="Usuario invitado" userId="S::urn:spo:anon#f2ef84b83740eae807cca520f36690ffaff81aed321c4acfac07ba7a8bd610aa::" providerId="AD" clId="Web-{657E10B0-6EF8-4851-A38C-33B9C509BB7D}" dt="2023-11-08T18:11:51.872" v="601" actId="14100"/>
          <ac:spMkLst>
            <pc:docMk/>
            <pc:sldMk cId="963141898" sldId="287"/>
            <ac:spMk id="2" creationId="{90454D2A-9A65-54B3-FB33-11B899BFF7A1}"/>
          </ac:spMkLst>
        </pc:spChg>
        <pc:picChg chg="mod">
          <ac:chgData name="Usuario invitado" userId="S::urn:spo:anon#f2ef84b83740eae807cca520f36690ffaff81aed321c4acfac07ba7a8bd610aa::" providerId="AD" clId="Web-{657E10B0-6EF8-4851-A38C-33B9C509BB7D}" dt="2023-11-08T17:41:07.245" v="264" actId="14100"/>
          <ac:picMkLst>
            <pc:docMk/>
            <pc:sldMk cId="963141898" sldId="287"/>
            <ac:picMk id="6" creationId="{AB31729B-EC03-A9A2-0208-3F357499B6FC}"/>
          </ac:picMkLst>
        </pc:picChg>
      </pc:sldChg>
      <pc:sldChg chg="modSp">
        <pc:chgData name="Usuario invitado" userId="S::urn:spo:anon#f2ef84b83740eae807cca520f36690ffaff81aed321c4acfac07ba7a8bd610aa::" providerId="AD" clId="Web-{657E10B0-6EF8-4851-A38C-33B9C509BB7D}" dt="2023-11-08T18:05:04.690" v="559" actId="20577"/>
        <pc:sldMkLst>
          <pc:docMk/>
          <pc:sldMk cId="4187532282" sldId="288"/>
        </pc:sldMkLst>
        <pc:spChg chg="mod">
          <ac:chgData name="Usuario invitado" userId="S::urn:spo:anon#f2ef84b83740eae807cca520f36690ffaff81aed321c4acfac07ba7a8bd610aa::" providerId="AD" clId="Web-{657E10B0-6EF8-4851-A38C-33B9C509BB7D}" dt="2023-11-08T18:05:04.690" v="559" actId="20577"/>
          <ac:spMkLst>
            <pc:docMk/>
            <pc:sldMk cId="4187532282" sldId="288"/>
            <ac:spMk id="2" creationId="{479481C6-8A69-815D-3851-DD70999FF1FD}"/>
          </ac:spMkLst>
        </pc:spChg>
      </pc:sldChg>
      <pc:sldChg chg="modSp">
        <pc:chgData name="Usuario invitado" userId="S::urn:spo:anon#f2ef84b83740eae807cca520f36690ffaff81aed321c4acfac07ba7a8bd610aa::" providerId="AD" clId="Web-{657E10B0-6EF8-4851-A38C-33B9C509BB7D}" dt="2023-11-08T17:43:32.358" v="277" actId="20577"/>
        <pc:sldMkLst>
          <pc:docMk/>
          <pc:sldMk cId="2620747199" sldId="289"/>
        </pc:sldMkLst>
        <pc:spChg chg="mod">
          <ac:chgData name="Usuario invitado" userId="S::urn:spo:anon#f2ef84b83740eae807cca520f36690ffaff81aed321c4acfac07ba7a8bd610aa::" providerId="AD" clId="Web-{657E10B0-6EF8-4851-A38C-33B9C509BB7D}" dt="2023-11-08T17:43:32.358" v="277" actId="20577"/>
          <ac:spMkLst>
            <pc:docMk/>
            <pc:sldMk cId="2620747199" sldId="289"/>
            <ac:spMk id="2" creationId="{479481C6-8A69-815D-3851-DD70999FF1FD}"/>
          </ac:spMkLst>
        </pc:spChg>
      </pc:sldChg>
      <pc:sldChg chg="add del replId">
        <pc:chgData name="Usuario invitado" userId="S::urn:spo:anon#f2ef84b83740eae807cca520f36690ffaff81aed321c4acfac07ba7a8bd610aa::" providerId="AD" clId="Web-{657E10B0-6EF8-4851-A38C-33B9C509BB7D}" dt="2023-11-08T16:59:11.256" v="114"/>
        <pc:sldMkLst>
          <pc:docMk/>
          <pc:sldMk cId="3680839131" sldId="290"/>
        </pc:sldMkLst>
      </pc:sldChg>
      <pc:sldChg chg="modSp add ord replId">
        <pc:chgData name="Usuario invitado" userId="S::urn:spo:anon#f2ef84b83740eae807cca520f36690ffaff81aed321c4acfac07ba7a8bd610aa::" providerId="AD" clId="Web-{657E10B0-6EF8-4851-A38C-33B9C509BB7D}" dt="2023-11-08T18:12:20.436" v="604"/>
        <pc:sldMkLst>
          <pc:docMk/>
          <pc:sldMk cId="3757479162" sldId="290"/>
        </pc:sldMkLst>
        <pc:spChg chg="mod">
          <ac:chgData name="Usuario invitado" userId="S::urn:spo:anon#f2ef84b83740eae807cca520f36690ffaff81aed321c4acfac07ba7a8bd610aa::" providerId="AD" clId="Web-{657E10B0-6EF8-4851-A38C-33B9C509BB7D}" dt="2023-11-08T18:05:33.831" v="566" actId="20577"/>
          <ac:spMkLst>
            <pc:docMk/>
            <pc:sldMk cId="3757479162" sldId="290"/>
            <ac:spMk id="2" creationId="{479481C6-8A69-815D-3851-DD70999FF1FD}"/>
          </ac:spMkLst>
        </pc:spChg>
      </pc:sldChg>
      <pc:sldChg chg="modSp add replId">
        <pc:chgData name="Usuario invitado" userId="S::urn:spo:anon#f2ef84b83740eae807cca520f36690ffaff81aed321c4acfac07ba7a8bd610aa::" providerId="AD" clId="Web-{657E10B0-6EF8-4851-A38C-33B9C509BB7D}" dt="2023-11-08T17:00:44.524" v="123" actId="20577"/>
        <pc:sldMkLst>
          <pc:docMk/>
          <pc:sldMk cId="2495702526" sldId="291"/>
        </pc:sldMkLst>
        <pc:spChg chg="mod">
          <ac:chgData name="Usuario invitado" userId="S::urn:spo:anon#f2ef84b83740eae807cca520f36690ffaff81aed321c4acfac07ba7a8bd610aa::" providerId="AD" clId="Web-{657E10B0-6EF8-4851-A38C-33B9C509BB7D}" dt="2023-11-08T17:00:44.524" v="123" actId="20577"/>
          <ac:spMkLst>
            <pc:docMk/>
            <pc:sldMk cId="2495702526" sldId="291"/>
            <ac:spMk id="2" creationId="{479481C6-8A69-815D-3851-DD70999FF1FD}"/>
          </ac:spMkLst>
        </pc:spChg>
      </pc:sldChg>
      <pc:sldChg chg="add ord replId">
        <pc:chgData name="Usuario invitado" userId="S::urn:spo:anon#f2ef84b83740eae807cca520f36690ffaff81aed321c4acfac07ba7a8bd610aa::" providerId="AD" clId="Web-{657E10B0-6EF8-4851-A38C-33B9C509BB7D}" dt="2023-11-08T17:16:30.893" v="154"/>
        <pc:sldMkLst>
          <pc:docMk/>
          <pc:sldMk cId="4156548071" sldId="292"/>
        </pc:sldMkLst>
      </pc:sldChg>
      <pc:sldChg chg="delSp">
        <pc:chgData name="Usuario invitado" userId="S::urn:spo:anon#f2ef84b83740eae807cca520f36690ffaff81aed321c4acfac07ba7a8bd610aa::" providerId="AD" clId="Web-{657E10B0-6EF8-4851-A38C-33B9C509BB7D}" dt="2023-11-08T17:23:29.482" v="170"/>
        <pc:sldMkLst>
          <pc:docMk/>
          <pc:sldMk cId="2896711613" sldId="293"/>
        </pc:sldMkLst>
        <pc:spChg chg="del">
          <ac:chgData name="Usuario invitado" userId="S::urn:spo:anon#f2ef84b83740eae807cca520f36690ffaff81aed321c4acfac07ba7a8bd610aa::" providerId="AD" clId="Web-{657E10B0-6EF8-4851-A38C-33B9C509BB7D}" dt="2023-11-08T17:23:29.482" v="170"/>
          <ac:spMkLst>
            <pc:docMk/>
            <pc:sldMk cId="2896711613" sldId="293"/>
            <ac:spMk id="6" creationId="{9944F18F-C0CB-2B5D-ED5C-790B2D570E8D}"/>
          </ac:spMkLst>
        </pc:spChg>
      </pc:sldChg>
      <pc:sldChg chg="delSp modSp">
        <pc:chgData name="Usuario invitado" userId="S::urn:spo:anon#f2ef84b83740eae807cca520f36690ffaff81aed321c4acfac07ba7a8bd610aa::" providerId="AD" clId="Web-{657E10B0-6EF8-4851-A38C-33B9C509BB7D}" dt="2023-11-08T18:21:14.138" v="644" actId="20577"/>
        <pc:sldMkLst>
          <pc:docMk/>
          <pc:sldMk cId="1180457005" sldId="294"/>
        </pc:sldMkLst>
        <pc:spChg chg="mod">
          <ac:chgData name="Usuario invitado" userId="S::urn:spo:anon#f2ef84b83740eae807cca520f36690ffaff81aed321c4acfac07ba7a8bd610aa::" providerId="AD" clId="Web-{657E10B0-6EF8-4851-A38C-33B9C509BB7D}" dt="2023-11-08T18:21:14.138" v="644" actId="20577"/>
          <ac:spMkLst>
            <pc:docMk/>
            <pc:sldMk cId="1180457005" sldId="294"/>
            <ac:spMk id="4" creationId="{F1917147-F302-7100-7336-43350842978F}"/>
          </ac:spMkLst>
        </pc:spChg>
        <pc:spChg chg="del">
          <ac:chgData name="Usuario invitado" userId="S::urn:spo:anon#f2ef84b83740eae807cca520f36690ffaff81aed321c4acfac07ba7a8bd610aa::" providerId="AD" clId="Web-{657E10B0-6EF8-4851-A38C-33B9C509BB7D}" dt="2023-11-08T17:27:34.801" v="183"/>
          <ac:spMkLst>
            <pc:docMk/>
            <pc:sldMk cId="1180457005" sldId="294"/>
            <ac:spMk id="6" creationId="{487717DD-7C37-E42B-4E69-BDEB26873C7A}"/>
          </ac:spMkLst>
        </pc:spChg>
        <pc:picChg chg="mod">
          <ac:chgData name="Usuario invitado" userId="S::urn:spo:anon#f2ef84b83740eae807cca520f36690ffaff81aed321c4acfac07ba7a8bd610aa::" providerId="AD" clId="Web-{657E10B0-6EF8-4851-A38C-33B9C509BB7D}" dt="2023-11-08T17:27:26.426" v="182" actId="1076"/>
          <ac:picMkLst>
            <pc:docMk/>
            <pc:sldMk cId="1180457005" sldId="294"/>
            <ac:picMk id="9" creationId="{F34B05A1-E920-DDCF-4A73-65FF271D5EF3}"/>
          </ac:picMkLst>
        </pc:picChg>
      </pc:sldChg>
    </pc:docChg>
  </pc:docChgLst>
  <pc:docChgLst>
    <pc:chgData name="Gabriel Artaza Martín" userId="S::gam1001@alu.ubu.es::e0c2eb1e-b00e-45ba-ba99-2dd3914bca27" providerId="AD" clId="Web-{AA4E79DA-91CF-432D-332F-6CDFCEA8A92E}"/>
    <pc:docChg chg="modSld">
      <pc:chgData name="Gabriel Artaza Martín" userId="S::gam1001@alu.ubu.es::e0c2eb1e-b00e-45ba-ba99-2dd3914bca27" providerId="AD" clId="Web-{AA4E79DA-91CF-432D-332F-6CDFCEA8A92E}" dt="2023-10-17T15:31:11.392" v="3" actId="20577"/>
      <pc:docMkLst>
        <pc:docMk/>
      </pc:docMkLst>
      <pc:sldChg chg="modSp">
        <pc:chgData name="Gabriel Artaza Martín" userId="S::gam1001@alu.ubu.es::e0c2eb1e-b00e-45ba-ba99-2dd3914bca27" providerId="AD" clId="Web-{AA4E79DA-91CF-432D-332F-6CDFCEA8A92E}" dt="2023-10-17T15:31:11.392" v="3" actId="20577"/>
        <pc:sldMkLst>
          <pc:docMk/>
          <pc:sldMk cId="109857222" sldId="256"/>
        </pc:sldMkLst>
        <pc:spChg chg="mod">
          <ac:chgData name="Gabriel Artaza Martín" userId="S::gam1001@alu.ubu.es::e0c2eb1e-b00e-45ba-ba99-2dd3914bca27" providerId="AD" clId="Web-{AA4E79DA-91CF-432D-332F-6CDFCEA8A92E}" dt="2023-10-17T15:31:11.392" v="3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Usuario invitado" userId="S::urn:spo:anon#f2ef84b83740eae807cca520f36690ffaff81aed321c4acfac07ba7a8bd610aa::" providerId="AD" clId="Web-{9FD85689-CB07-99BF-8A88-7CCEE698AE45}"/>
    <pc:docChg chg="addSld delSld modSld sldOrd">
      <pc:chgData name="Usuario invitado" userId="S::urn:spo:anon#f2ef84b83740eae807cca520f36690ffaff81aed321c4acfac07ba7a8bd610aa::" providerId="AD" clId="Web-{9FD85689-CB07-99BF-8A88-7CCEE698AE45}" dt="2023-11-05T17:05:40.773" v="620"/>
      <pc:docMkLst>
        <pc:docMk/>
      </pc:docMkLst>
      <pc:sldChg chg="ord">
        <pc:chgData name="Usuario invitado" userId="S::urn:spo:anon#f2ef84b83740eae807cca520f36690ffaff81aed321c4acfac07ba7a8bd610aa::" providerId="AD" clId="Web-{9FD85689-CB07-99BF-8A88-7CCEE698AE45}" dt="2023-11-05T17:02:56.941" v="598"/>
        <pc:sldMkLst>
          <pc:docMk/>
          <pc:sldMk cId="3908335941" sldId="266"/>
        </pc:sldMkLst>
      </pc:sldChg>
      <pc:sldChg chg="modSp del ord">
        <pc:chgData name="Usuario invitado" userId="S::urn:spo:anon#f2ef84b83740eae807cca520f36690ffaff81aed321c4acfac07ba7a8bd610aa::" providerId="AD" clId="Web-{9FD85689-CB07-99BF-8A88-7CCEE698AE45}" dt="2023-11-05T17:03:06.910" v="601"/>
        <pc:sldMkLst>
          <pc:docMk/>
          <pc:sldMk cId="2478623988" sldId="273"/>
        </pc:sldMkLst>
        <pc:spChg chg="mod">
          <ac:chgData name="Usuario invitado" userId="S::urn:spo:anon#f2ef84b83740eae807cca520f36690ffaff81aed321c4acfac07ba7a8bd610aa::" providerId="AD" clId="Web-{9FD85689-CB07-99BF-8A88-7CCEE698AE45}" dt="2023-11-05T17:03:03.441" v="599" actId="20577"/>
          <ac:spMkLst>
            <pc:docMk/>
            <pc:sldMk cId="2478623988" sldId="273"/>
            <ac:spMk id="15" creationId="{3E9C69A7-E698-0F12-1385-08A4EC0F5DCE}"/>
          </ac:spMkLst>
        </pc:spChg>
      </pc:sldChg>
      <pc:sldChg chg="addSp delSp modSp new mod setBg">
        <pc:chgData name="Usuario invitado" userId="S::urn:spo:anon#f2ef84b83740eae807cca520f36690ffaff81aed321c4acfac07ba7a8bd610aa::" providerId="AD" clId="Web-{9FD85689-CB07-99BF-8A88-7CCEE698AE45}" dt="2023-11-05T16:52:29.803" v="515" actId="20577"/>
        <pc:sldMkLst>
          <pc:docMk/>
          <pc:sldMk cId="780628215" sldId="278"/>
        </pc:sldMkLst>
        <pc:spChg chg="del mod">
          <ac:chgData name="Usuario invitado" userId="S::urn:spo:anon#f2ef84b83740eae807cca520f36690ffaff81aed321c4acfac07ba7a8bd610aa::" providerId="AD" clId="Web-{9FD85689-CB07-99BF-8A88-7CCEE698AE45}" dt="2023-11-05T16:19:41.888" v="141"/>
          <ac:spMkLst>
            <pc:docMk/>
            <pc:sldMk cId="780628215" sldId="278"/>
            <ac:spMk id="2" creationId="{8EA0D655-4FDA-5821-8386-F651F60C3219}"/>
          </ac:spMkLst>
        </pc:spChg>
        <pc:spChg chg="del">
          <ac:chgData name="Usuario invitado" userId="S::urn:spo:anon#f2ef84b83740eae807cca520f36690ffaff81aed321c4acfac07ba7a8bd610aa::" providerId="AD" clId="Web-{9FD85689-CB07-99BF-8A88-7CCEE698AE45}" dt="2023-11-05T16:19:43.028" v="142"/>
          <ac:spMkLst>
            <pc:docMk/>
            <pc:sldMk cId="780628215" sldId="278"/>
            <ac:spMk id="3" creationId="{C9EDB485-7EEB-2582-1246-0EE0045D53E5}"/>
          </ac:spMkLst>
        </pc:spChg>
        <pc:spChg chg="mod">
          <ac:chgData name="Usuario invitado" userId="S::urn:spo:anon#f2ef84b83740eae807cca520f36690ffaff81aed321c4acfac07ba7a8bd610aa::" providerId="AD" clId="Web-{9FD85689-CB07-99BF-8A88-7CCEE698AE45}" dt="2023-11-05T16:37:33.597" v="331" actId="1076"/>
          <ac:spMkLst>
            <pc:docMk/>
            <pc:sldMk cId="780628215" sldId="278"/>
            <ac:spMk id="4" creationId="{5BFCDAAF-0E75-B8AA-F029-61AC2DEFABB8}"/>
          </ac:spMkLst>
        </pc:spChg>
        <pc:spChg chg="del mod">
          <ac:chgData name="Usuario invitado" userId="S::urn:spo:anon#f2ef84b83740eae807cca520f36690ffaff81aed321c4acfac07ba7a8bd610aa::" providerId="AD" clId="Web-{9FD85689-CB07-99BF-8A88-7CCEE698AE45}" dt="2023-11-05T16:36:39.299" v="320"/>
          <ac:spMkLst>
            <pc:docMk/>
            <pc:sldMk cId="780628215" sldId="278"/>
            <ac:spMk id="5" creationId="{9114B16A-24C4-6CF2-26EA-B6B2C7DDC20C}"/>
          </ac:spMkLst>
        </pc:spChg>
        <pc:spChg chg="add mod">
          <ac:chgData name="Usuario invitado" userId="S::urn:spo:anon#f2ef84b83740eae807cca520f36690ffaff81aed321c4acfac07ba7a8bd610aa::" providerId="AD" clId="Web-{9FD85689-CB07-99BF-8A88-7CCEE698AE45}" dt="2023-11-05T16:37:42.160" v="334" actId="1076"/>
          <ac:spMkLst>
            <pc:docMk/>
            <pc:sldMk cId="780628215" sldId="278"/>
            <ac:spMk id="16" creationId="{A55ED307-4B77-21AD-00BD-A11A1D844EA4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6:23:02.517" v="169"/>
          <ac:spMkLst>
            <pc:docMk/>
            <pc:sldMk cId="780628215" sldId="278"/>
            <ac:spMk id="17" creationId="{E383D2AD-37EE-27DB-619B-00229179B930}"/>
          </ac:spMkLst>
        </pc:spChg>
        <pc:spChg chg="add mod">
          <ac:chgData name="Usuario invitado" userId="S::urn:spo:anon#f2ef84b83740eae807cca520f36690ffaff81aed321c4acfac07ba7a8bd610aa::" providerId="AD" clId="Web-{9FD85689-CB07-99BF-8A88-7CCEE698AE45}" dt="2023-11-05T16:47:13.172" v="452" actId="1076"/>
          <ac:spMkLst>
            <pc:docMk/>
            <pc:sldMk cId="780628215" sldId="278"/>
            <ac:spMk id="18" creationId="{2EB540FD-27D5-AC05-4F22-4DC776247C2D}"/>
          </ac:spMkLst>
        </pc:spChg>
        <pc:spChg chg="add mod">
          <ac:chgData name="Usuario invitado" userId="S::urn:spo:anon#f2ef84b83740eae807cca520f36690ffaff81aed321c4acfac07ba7a8bd610aa::" providerId="AD" clId="Web-{9FD85689-CB07-99BF-8A88-7CCEE698AE45}" dt="2023-11-05T16:39:26.834" v="364" actId="1076"/>
          <ac:spMkLst>
            <pc:docMk/>
            <pc:sldMk cId="780628215" sldId="278"/>
            <ac:spMk id="19" creationId="{1929B7E8-EA42-1B0F-500A-80B5DA313104}"/>
          </ac:spMkLst>
        </pc:spChg>
        <pc:spChg chg="add mod">
          <ac:chgData name="Usuario invitado" userId="S::urn:spo:anon#f2ef84b83740eae807cca520f36690ffaff81aed321c4acfac07ba7a8bd610aa::" providerId="AD" clId="Web-{9FD85689-CB07-99BF-8A88-7CCEE698AE45}" dt="2023-11-05T16:52:29.803" v="515" actId="20577"/>
          <ac:spMkLst>
            <pc:docMk/>
            <pc:sldMk cId="780628215" sldId="278"/>
            <ac:spMk id="20" creationId="{A5767A01-C786-057B-0852-7A0614ABC4AB}"/>
          </ac:spMkLst>
        </pc:spChg>
        <pc:spChg chg="add mod">
          <ac:chgData name="Usuario invitado" userId="S::urn:spo:anon#f2ef84b83740eae807cca520f36690ffaff81aed321c4acfac07ba7a8bd610aa::" providerId="AD" clId="Web-{9FD85689-CB07-99BF-8A88-7CCEE698AE45}" dt="2023-11-05T16:47:21.016" v="457" actId="14100"/>
          <ac:spMkLst>
            <pc:docMk/>
            <pc:sldMk cId="780628215" sldId="278"/>
            <ac:spMk id="21" creationId="{DE38F893-FC8F-42E5-6CD0-85A8CACCA8F7}"/>
          </ac:spMkLst>
        </pc:spChg>
        <pc:spChg chg="add del mod">
          <ac:chgData name="Usuario invitado" userId="S::urn:spo:anon#f2ef84b83740eae807cca520f36690ffaff81aed321c4acfac07ba7a8bd610aa::" providerId="AD" clId="Web-{9FD85689-CB07-99BF-8A88-7CCEE698AE45}" dt="2023-11-05T16:34:54.938" v="287"/>
          <ac:spMkLst>
            <pc:docMk/>
            <pc:sldMk cId="780628215" sldId="278"/>
            <ac:spMk id="26" creationId="{264CD840-FFBC-A8B9-304B-B510B51F1A2C}"/>
          </ac:spMkLst>
        </pc:spChg>
        <pc:spChg chg="add del mod">
          <ac:chgData name="Usuario invitado" userId="S::urn:spo:anon#f2ef84b83740eae807cca520f36690ffaff81aed321c4acfac07ba7a8bd610aa::" providerId="AD" clId="Web-{9FD85689-CB07-99BF-8A88-7CCEE698AE45}" dt="2023-11-05T16:37:27.191" v="330"/>
          <ac:spMkLst>
            <pc:docMk/>
            <pc:sldMk cId="780628215" sldId="278"/>
            <ac:spMk id="109" creationId="{4C1EDDBD-B81F-19DF-73E6-CF4FD27F640F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6:38:20.161" v="341"/>
          <ac:spMkLst>
            <pc:docMk/>
            <pc:sldMk cId="780628215" sldId="278"/>
            <ac:spMk id="134" creationId="{55211903-618A-227B-E507-C6B6921FEE1A}"/>
          </ac:spMkLst>
        </pc:spChg>
        <pc:spChg chg="add mod">
          <ac:chgData name="Usuario invitado" userId="S::urn:spo:anon#f2ef84b83740eae807cca520f36690ffaff81aed321c4acfac07ba7a8bd610aa::" providerId="AD" clId="Web-{9FD85689-CB07-99BF-8A88-7CCEE698AE45}" dt="2023-11-05T16:47:44.751" v="464" actId="14100"/>
          <ac:spMkLst>
            <pc:docMk/>
            <pc:sldMk cId="780628215" sldId="278"/>
            <ac:spMk id="135" creationId="{72E4BF07-C100-B687-64AA-7D41206CE7AA}"/>
          </ac:spMkLst>
        </pc:spChg>
        <pc:graphicFrameChg chg="add del mod modGraphic">
          <ac:chgData name="Usuario invitado" userId="S::urn:spo:anon#f2ef84b83740eae807cca520f36690ffaff81aed321c4acfac07ba7a8bd610aa::" providerId="AD" clId="Web-{9FD85689-CB07-99BF-8A88-7CCEE698AE45}" dt="2023-11-05T16:18:41.152" v="134"/>
          <ac:graphicFrameMkLst>
            <pc:docMk/>
            <pc:sldMk cId="780628215" sldId="278"/>
            <ac:graphicFrameMk id="8" creationId="{0B028A15-D152-ADB6-61AC-FAAF1297AAC2}"/>
          </ac:graphicFrameMkLst>
        </pc:graphicFrameChg>
        <pc:graphicFrameChg chg="add mod modGraphic">
          <ac:chgData name="Usuario invitado" userId="S::urn:spo:anon#f2ef84b83740eae807cca520f36690ffaff81aed321c4acfac07ba7a8bd610aa::" providerId="AD" clId="Web-{9FD85689-CB07-99BF-8A88-7CCEE698AE45}" dt="2023-11-05T16:44:21.559" v="410" actId="1076"/>
          <ac:graphicFrameMkLst>
            <pc:docMk/>
            <pc:sldMk cId="780628215" sldId="278"/>
            <ac:graphicFrameMk id="22" creationId="{639F5C88-2579-6448-3634-7BF9EB7BB9AF}"/>
          </ac:graphicFrameMkLst>
        </pc:graphicFrameChg>
        <pc:picChg chg="add del mod">
          <ac:chgData name="Usuario invitado" userId="S::urn:spo:anon#f2ef84b83740eae807cca520f36690ffaff81aed321c4acfac07ba7a8bd610aa::" providerId="AD" clId="Web-{9FD85689-CB07-99BF-8A88-7CCEE698AE45}" dt="2023-11-05T16:18:59.887" v="136"/>
          <ac:picMkLst>
            <pc:docMk/>
            <pc:sldMk cId="780628215" sldId="278"/>
            <ac:picMk id="15" creationId="{E083BBD7-70B8-17EC-C395-2DACC9BC5C1E}"/>
          </ac:picMkLst>
        </pc:picChg>
        <pc:picChg chg="add mod">
          <ac:chgData name="Usuario invitado" userId="S::urn:spo:anon#f2ef84b83740eae807cca520f36690ffaff81aed321c4acfac07ba7a8bd610aa::" providerId="AD" clId="Web-{9FD85689-CB07-99BF-8A88-7CCEE698AE45}" dt="2023-11-05T16:46:12.046" v="440" actId="1076"/>
          <ac:picMkLst>
            <pc:docMk/>
            <pc:sldMk cId="780628215" sldId="278"/>
            <ac:picMk id="202" creationId="{59B18D57-A3CF-D977-FE6E-819C8BBCFC73}"/>
          </ac:picMkLst>
        </pc:picChg>
        <pc:picChg chg="add mod">
          <ac:chgData name="Usuario invitado" userId="S::urn:spo:anon#f2ef84b83740eae807cca520f36690ffaff81aed321c4acfac07ba7a8bd610aa::" providerId="AD" clId="Web-{9FD85689-CB07-99BF-8A88-7CCEE698AE45}" dt="2023-11-05T16:44:38.450" v="416" actId="1076"/>
          <ac:picMkLst>
            <pc:docMk/>
            <pc:sldMk cId="780628215" sldId="278"/>
            <ac:picMk id="203" creationId="{C0A94221-4E9B-C56A-5B82-652FDDEF2794}"/>
          </ac:picMkLst>
        </pc:picChg>
        <pc:picChg chg="add mod">
          <ac:chgData name="Usuario invitado" userId="S::urn:spo:anon#f2ef84b83740eae807cca520f36690ffaff81aed321c4acfac07ba7a8bd610aa::" providerId="AD" clId="Web-{9FD85689-CB07-99BF-8A88-7CCEE698AE45}" dt="2023-11-05T16:45:39.560" v="435"/>
          <ac:picMkLst>
            <pc:docMk/>
            <pc:sldMk cId="780628215" sldId="278"/>
            <ac:picMk id="204" creationId="{414ECF3C-9AC6-6F61-6DD2-B0C948783151}"/>
          </ac:picMkLst>
        </pc:picChg>
        <pc:picChg chg="add mod">
          <ac:chgData name="Usuario invitado" userId="S::urn:spo:anon#f2ef84b83740eae807cca520f36690ffaff81aed321c4acfac07ba7a8bd610aa::" providerId="AD" clId="Web-{9FD85689-CB07-99BF-8A88-7CCEE698AE45}" dt="2023-11-05T16:44:43.872" v="417" actId="1076"/>
          <ac:picMkLst>
            <pc:docMk/>
            <pc:sldMk cId="780628215" sldId="278"/>
            <ac:picMk id="205" creationId="{137FCA92-EF3B-AFC7-7B25-ABA4B7C58B70}"/>
          </ac:picMkLst>
        </pc:picChg>
        <pc:picChg chg="add mod">
          <ac:chgData name="Usuario invitado" userId="S::urn:spo:anon#f2ef84b83740eae807cca520f36690ffaff81aed321c4acfac07ba7a8bd610aa::" providerId="AD" clId="Web-{9FD85689-CB07-99BF-8A88-7CCEE698AE45}" dt="2023-11-05T16:46:14.749" v="441" actId="1076"/>
          <ac:picMkLst>
            <pc:docMk/>
            <pc:sldMk cId="780628215" sldId="278"/>
            <ac:picMk id="206" creationId="{FEFB56FA-E936-E011-1324-84158039018E}"/>
          </ac:picMkLst>
        </pc:picChg>
      </pc:sldChg>
      <pc:sldChg chg="addSp delSp modSp new mod ord setBg">
        <pc:chgData name="Usuario invitado" userId="S::urn:spo:anon#f2ef84b83740eae807cca520f36690ffaff81aed321c4acfac07ba7a8bd610aa::" providerId="AD" clId="Web-{9FD85689-CB07-99BF-8A88-7CCEE698AE45}" dt="2023-11-05T17:05:40.773" v="620"/>
        <pc:sldMkLst>
          <pc:docMk/>
          <pc:sldMk cId="469262726" sldId="279"/>
        </pc:sldMkLst>
        <pc:spChg chg="add del">
          <ac:chgData name="Usuario invitado" userId="S::urn:spo:anon#f2ef84b83740eae807cca520f36690ffaff81aed321c4acfac07ba7a8bd610aa::" providerId="AD" clId="Web-{9FD85689-CB07-99BF-8A88-7CCEE698AE45}" dt="2023-11-05T16:53:28.367" v="519"/>
          <ac:spMkLst>
            <pc:docMk/>
            <pc:sldMk cId="469262726" sldId="279"/>
            <ac:spMk id="2" creationId="{71A12DD4-1868-319C-D913-71B188135FE2}"/>
          </ac:spMkLst>
        </pc:spChg>
        <pc:spChg chg="del ord">
          <ac:chgData name="Usuario invitado" userId="S::urn:spo:anon#f2ef84b83740eae807cca520f36690ffaff81aed321c4acfac07ba7a8bd610aa::" providerId="AD" clId="Web-{9FD85689-CB07-99BF-8A88-7CCEE698AE45}" dt="2023-11-05T16:55:47.370" v="526"/>
          <ac:spMkLst>
            <pc:docMk/>
            <pc:sldMk cId="469262726" sldId="279"/>
            <ac:spMk id="3" creationId="{FA1D2096-1C8D-7D8C-C827-BDABEA68DF5D}"/>
          </ac:spMkLst>
        </pc:spChg>
        <pc:spChg chg="del mod">
          <ac:chgData name="Usuario invitado" userId="S::urn:spo:anon#f2ef84b83740eae807cca520f36690ffaff81aed321c4acfac07ba7a8bd610aa::" providerId="AD" clId="Web-{9FD85689-CB07-99BF-8A88-7CCEE698AE45}" dt="2023-11-05T16:49:29.440" v="467"/>
          <ac:spMkLst>
            <pc:docMk/>
            <pc:sldMk cId="469262726" sldId="279"/>
            <ac:spMk id="4" creationId="{5F88C8C9-A755-1F67-CC04-0746E4B4902D}"/>
          </ac:spMkLst>
        </pc:spChg>
        <pc:spChg chg="add del mod">
          <ac:chgData name="Usuario invitado" userId="S::urn:spo:anon#f2ef84b83740eae807cca520f36690ffaff81aed321c4acfac07ba7a8bd610aa::" providerId="AD" clId="Web-{9FD85689-CB07-99BF-8A88-7CCEE698AE45}" dt="2023-11-05T16:53:28.367" v="519"/>
          <ac:spMkLst>
            <pc:docMk/>
            <pc:sldMk cId="469262726" sldId="279"/>
            <ac:spMk id="5" creationId="{60ABF0A1-4A66-6D50-FE58-2293EAE1DE61}"/>
          </ac:spMkLst>
        </pc:spChg>
        <pc:spChg chg="mod">
          <ac:chgData name="Usuario invitado" userId="S::urn:spo:anon#f2ef84b83740eae807cca520f36690ffaff81aed321c4acfac07ba7a8bd610aa::" providerId="AD" clId="Web-{9FD85689-CB07-99BF-8A88-7CCEE698AE45}" dt="2023-11-05T16:55:56.229" v="528"/>
          <ac:spMkLst>
            <pc:docMk/>
            <pc:sldMk cId="469262726" sldId="279"/>
            <ac:spMk id="6" creationId="{3E7F3EF2-ED24-1637-A1A9-718D18AA49B6}"/>
          </ac:spMkLst>
        </pc:spChg>
        <pc:spChg chg="mod">
          <ac:chgData name="Usuario invitado" userId="S::urn:spo:anon#f2ef84b83740eae807cca520f36690ffaff81aed321c4acfac07ba7a8bd610aa::" providerId="AD" clId="Web-{9FD85689-CB07-99BF-8A88-7CCEE698AE45}" dt="2023-11-05T16:55:56.229" v="528"/>
          <ac:spMkLst>
            <pc:docMk/>
            <pc:sldMk cId="469262726" sldId="279"/>
            <ac:spMk id="7" creationId="{9DE445E4-3631-5B5D-5A1D-D18026EDA224}"/>
          </ac:spMkLst>
        </pc:spChg>
        <pc:spChg chg="add mod ord">
          <ac:chgData name="Usuario invitado" userId="S::urn:spo:anon#f2ef84b83740eae807cca520f36690ffaff81aed321c4acfac07ba7a8bd610aa::" providerId="AD" clId="Web-{9FD85689-CB07-99BF-8A88-7CCEE698AE45}" dt="2023-11-05T17:02:27.206" v="595" actId="1076"/>
          <ac:spMkLst>
            <pc:docMk/>
            <pc:sldMk cId="469262726" sldId="279"/>
            <ac:spMk id="9" creationId="{73018E3D-8145-608C-2AA7-33BB7C7CC81C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6:53:28.351" v="518"/>
          <ac:spMkLst>
            <pc:docMk/>
            <pc:sldMk cId="469262726" sldId="279"/>
            <ac:spMk id="12" creationId="{23DA7759-3209-4FE2-96D1-4EEDD81E9EA0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6:53:28.351" v="518"/>
          <ac:spMkLst>
            <pc:docMk/>
            <pc:sldMk cId="469262726" sldId="279"/>
            <ac:spMk id="13" creationId="{41460DAD-8769-4C9F-9C8C-BB0443909D76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6:53:28.351" v="518"/>
          <ac:spMkLst>
            <pc:docMk/>
            <pc:sldMk cId="469262726" sldId="279"/>
            <ac:spMk id="14" creationId="{AE2B703B-46F9-481A-A605-82E2A828C4FA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6:50:20.035" v="475"/>
          <ac:spMkLst>
            <pc:docMk/>
            <pc:sldMk cId="469262726" sldId="279"/>
            <ac:spMk id="15" creationId="{23DA7759-3209-4FE2-96D1-4EEDD81E9EA0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6:53:28.351" v="518"/>
          <ac:spMkLst>
            <pc:docMk/>
            <pc:sldMk cId="469262726" sldId="279"/>
            <ac:spMk id="16" creationId="{F13BE4D7-0C3D-4906-B230-A1C5B4665CCF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6:50:20.035" v="475"/>
          <ac:spMkLst>
            <pc:docMk/>
            <pc:sldMk cId="469262726" sldId="279"/>
            <ac:spMk id="17" creationId="{41460DAD-8769-4C9F-9C8C-BB0443909D76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6:50:20.035" v="475"/>
          <ac:spMkLst>
            <pc:docMk/>
            <pc:sldMk cId="469262726" sldId="279"/>
            <ac:spMk id="19" creationId="{D3F3A98B-FC65-4638-942D-043D907013AE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6:55:56.229" v="528"/>
          <ac:spMkLst>
            <pc:docMk/>
            <pc:sldMk cId="469262726" sldId="279"/>
            <ac:spMk id="20" creationId="{23DA7759-3209-4FE2-96D1-4EEDD81E9EA0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6:50:20.035" v="475"/>
          <ac:spMkLst>
            <pc:docMk/>
            <pc:sldMk cId="469262726" sldId="279"/>
            <ac:spMk id="21" creationId="{5B7778FC-632E-4DCA-A7CB-0D7731CCF970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6:55:56.229" v="528"/>
          <ac:spMkLst>
            <pc:docMk/>
            <pc:sldMk cId="469262726" sldId="279"/>
            <ac:spMk id="22" creationId="{41460DAD-8769-4C9F-9C8C-BB0443909D76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6:50:20.035" v="475"/>
          <ac:spMkLst>
            <pc:docMk/>
            <pc:sldMk cId="469262726" sldId="279"/>
            <ac:spMk id="23" creationId="{B10BB131-AC8E-4A8E-A5D1-36260F720C3B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6:55:56.229" v="528"/>
          <ac:spMkLst>
            <pc:docMk/>
            <pc:sldMk cId="469262726" sldId="279"/>
            <ac:spMk id="24" creationId="{460B0EFB-53ED-4F35-B05D-F658EA021C65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6:50:20.035" v="475"/>
          <ac:spMkLst>
            <pc:docMk/>
            <pc:sldMk cId="469262726" sldId="279"/>
            <ac:spMk id="25" creationId="{FA23A907-97FB-4A8F-880A-DD77401C4296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6:50:33.332" v="477"/>
          <ac:spMkLst>
            <pc:docMk/>
            <pc:sldMk cId="469262726" sldId="279"/>
            <ac:spMk id="27" creationId="{23DA7759-3209-4FE2-96D1-4EEDD81E9EA0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6:50:33.332" v="477"/>
          <ac:spMkLst>
            <pc:docMk/>
            <pc:sldMk cId="469262726" sldId="279"/>
            <ac:spMk id="28" creationId="{41460DAD-8769-4C9F-9C8C-BB0443909D76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6:50:33.332" v="477"/>
          <ac:spMkLst>
            <pc:docMk/>
            <pc:sldMk cId="469262726" sldId="279"/>
            <ac:spMk id="29" creationId="{460B0EFB-53ED-4F35-B05D-F658EA021C65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6:50:33.332" v="477"/>
          <ac:spMkLst>
            <pc:docMk/>
            <pc:sldMk cId="469262726" sldId="279"/>
            <ac:spMk id="31" creationId="{835EF3DD-7D43-4A27-8967-A92FD8CC9365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6:55:56.229" v="528"/>
          <ac:spMkLst>
            <pc:docMk/>
            <pc:sldMk cId="469262726" sldId="279"/>
            <ac:spMk id="32" creationId="{835EF3DD-7D43-4A27-8967-A92FD8CC9365}"/>
          </ac:spMkLst>
        </pc:spChg>
        <pc:spChg chg="add mod">
          <ac:chgData name="Usuario invitado" userId="S::urn:spo:anon#f2ef84b83740eae807cca520f36690ffaff81aed321c4acfac07ba7a8bd610aa::" providerId="AD" clId="Web-{9FD85689-CB07-99BF-8A88-7CCEE698AE45}" dt="2023-11-05T17:05:15.772" v="619" actId="20577"/>
          <ac:spMkLst>
            <pc:docMk/>
            <pc:sldMk cId="469262726" sldId="279"/>
            <ac:spMk id="33" creationId="{60ABF0A1-4A66-6D50-FE58-2293EAE1DE61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6:58:42.858" v="534"/>
          <ac:spMkLst>
            <pc:docMk/>
            <pc:sldMk cId="469262726" sldId="279"/>
            <ac:spMk id="421" creationId="{23DA7759-3209-4FE2-96D1-4EEDD81E9EA0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6:58:42.858" v="534"/>
          <ac:spMkLst>
            <pc:docMk/>
            <pc:sldMk cId="469262726" sldId="279"/>
            <ac:spMk id="423" creationId="{41460DAD-8769-4C9F-9C8C-BB0443909D76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6:58:42.858" v="534"/>
          <ac:spMkLst>
            <pc:docMk/>
            <pc:sldMk cId="469262726" sldId="279"/>
            <ac:spMk id="425" creationId="{2EB492CD-616E-47F8-933B-5E2D952A0593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6:58:42.858" v="534"/>
          <ac:spMkLst>
            <pc:docMk/>
            <pc:sldMk cId="469262726" sldId="279"/>
            <ac:spMk id="427" creationId="{59383CF9-23B5-4335-9B21-1791C4CF1C75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6:58:42.858" v="534"/>
          <ac:spMkLst>
            <pc:docMk/>
            <pc:sldMk cId="469262726" sldId="279"/>
            <ac:spMk id="429" creationId="{0007FE00-9498-4706-B255-6437B0252C02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7:00:11.891" v="566"/>
          <ac:spMkLst>
            <pc:docMk/>
            <pc:sldMk cId="469262726" sldId="279"/>
            <ac:spMk id="434" creationId="{23DA7759-3209-4FE2-96D1-4EEDD81E9EA0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7:00:11.891" v="566"/>
          <ac:spMkLst>
            <pc:docMk/>
            <pc:sldMk cId="469262726" sldId="279"/>
            <ac:spMk id="436" creationId="{41460DAD-8769-4C9F-9C8C-BB0443909D76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7:00:11.891" v="566"/>
          <ac:spMkLst>
            <pc:docMk/>
            <pc:sldMk cId="469262726" sldId="279"/>
            <ac:spMk id="438" creationId="{29B161DF-E457-41D5-83AD-378B43003730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7:00:11.891" v="566"/>
          <ac:spMkLst>
            <pc:docMk/>
            <pc:sldMk cId="469262726" sldId="279"/>
            <ac:spMk id="440" creationId="{107D50C9-F568-423A-A839-B49874AAEE6C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7:00:11.891" v="566"/>
          <ac:spMkLst>
            <pc:docMk/>
            <pc:sldMk cId="469262726" sldId="279"/>
            <ac:spMk id="445" creationId="{23DA7759-3209-4FE2-96D1-4EEDD81E9EA0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7:00:11.891" v="566"/>
          <ac:spMkLst>
            <pc:docMk/>
            <pc:sldMk cId="469262726" sldId="279"/>
            <ac:spMk id="447" creationId="{41460DAD-8769-4C9F-9C8C-BB0443909D76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7:00:11.891" v="566"/>
          <ac:spMkLst>
            <pc:docMk/>
            <pc:sldMk cId="469262726" sldId="279"/>
            <ac:spMk id="449" creationId="{53E60C6D-4E85-4E14-BCDF-BF15C241F7CA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7:00:11.891" v="566"/>
          <ac:spMkLst>
            <pc:docMk/>
            <pc:sldMk cId="469262726" sldId="279"/>
            <ac:spMk id="451" creationId="{7D42D292-4C48-479B-9E59-E29CD9871C0C}"/>
          </ac:spMkLst>
        </pc:spChg>
        <pc:spChg chg="add del">
          <ac:chgData name="Usuario invitado" userId="S::urn:spo:anon#f2ef84b83740eae807cca520f36690ffaff81aed321c4acfac07ba7a8bd610aa::" providerId="AD" clId="Web-{9FD85689-CB07-99BF-8A88-7CCEE698AE45}" dt="2023-11-05T17:00:11.891" v="566"/>
          <ac:spMkLst>
            <pc:docMk/>
            <pc:sldMk cId="469262726" sldId="279"/>
            <ac:spMk id="453" creationId="{533DF362-939D-4EEE-8DC4-6B54607E5611}"/>
          </ac:spMkLst>
        </pc:spChg>
        <pc:graphicFrameChg chg="add del mod modGraphic">
          <ac:chgData name="Usuario invitado" userId="S::urn:spo:anon#f2ef84b83740eae807cca520f36690ffaff81aed321c4acfac07ba7a8bd610aa::" providerId="AD" clId="Web-{9FD85689-CB07-99BF-8A88-7CCEE698AE45}" dt="2023-11-05T16:53:21.148" v="516"/>
          <ac:graphicFrameMkLst>
            <pc:docMk/>
            <pc:sldMk cId="469262726" sldId="279"/>
            <ac:graphicFrameMk id="10" creationId="{C18FE835-FC8E-A1A3-F2F7-187B514EA530}"/>
          </ac:graphicFrameMkLst>
        </pc:graphicFrameChg>
        <pc:graphicFrameChg chg="add del">
          <ac:chgData name="Usuario invitado" userId="S::urn:spo:anon#f2ef84b83740eae807cca520f36690ffaff81aed321c4acfac07ba7a8bd610aa::" providerId="AD" clId="Web-{9FD85689-CB07-99BF-8A88-7CCEE698AE45}" dt="2023-11-05T16:53:28.351" v="518"/>
          <ac:graphicFrameMkLst>
            <pc:docMk/>
            <pc:sldMk cId="469262726" sldId="279"/>
            <ac:graphicFrameMk id="18" creationId="{A0A08318-E0C8-4396-4268-8D71CEA79392}"/>
          </ac:graphicFrameMkLst>
        </pc:graphicFrameChg>
        <pc:graphicFrameChg chg="add del mod modGraphic">
          <ac:chgData name="Usuario invitado" userId="S::urn:spo:anon#f2ef84b83740eae807cca520f36690ffaff81aed321c4acfac07ba7a8bd610aa::" providerId="AD" clId="Web-{9FD85689-CB07-99BF-8A88-7CCEE698AE45}" dt="2023-11-05T16:52:15.303" v="513"/>
          <ac:graphicFrameMkLst>
            <pc:docMk/>
            <pc:sldMk cId="469262726" sldId="279"/>
            <ac:graphicFrameMk id="375" creationId="{93EDEF46-6D76-9699-93C4-D39F536EBBF0}"/>
          </ac:graphicFrameMkLst>
        </pc:graphicFrameChg>
        <pc:picChg chg="add del">
          <ac:chgData name="Usuario invitado" userId="S::urn:spo:anon#f2ef84b83740eae807cca520f36690ffaff81aed321c4acfac07ba7a8bd610aa::" providerId="AD" clId="Web-{9FD85689-CB07-99BF-8A88-7CCEE698AE45}" dt="2023-11-05T16:50:20.035" v="475"/>
          <ac:picMkLst>
            <pc:docMk/>
            <pc:sldMk cId="469262726" sldId="279"/>
            <ac:picMk id="11" creationId="{782CF8A0-6033-8A2C-6E39-A39FFA5912EA}"/>
          </ac:picMkLst>
        </pc:picChg>
        <pc:picChg chg="add del">
          <ac:chgData name="Usuario invitado" userId="S::urn:spo:anon#f2ef84b83740eae807cca520f36690ffaff81aed321c4acfac07ba7a8bd610aa::" providerId="AD" clId="Web-{9FD85689-CB07-99BF-8A88-7CCEE698AE45}" dt="2023-11-05T16:55:50.917" v="527"/>
          <ac:picMkLst>
            <pc:docMk/>
            <pc:sldMk cId="469262726" sldId="279"/>
            <ac:picMk id="26" creationId="{83F82DCF-9DD2-AF4F-6BC7-63B391B591CB}"/>
          </ac:picMkLst>
        </pc:picChg>
        <pc:picChg chg="add del">
          <ac:chgData name="Usuario invitado" userId="S::urn:spo:anon#f2ef84b83740eae807cca520f36690ffaff81aed321c4acfac07ba7a8bd610aa::" providerId="AD" clId="Web-{9FD85689-CB07-99BF-8A88-7CCEE698AE45}" dt="2023-11-05T16:50:33.332" v="477"/>
          <ac:picMkLst>
            <pc:docMk/>
            <pc:sldMk cId="469262726" sldId="279"/>
            <ac:picMk id="30" creationId="{1EB8B068-5A9C-5EEB-D995-95D847674BCA}"/>
          </ac:picMkLst>
        </pc:picChg>
        <pc:picChg chg="add mod ord">
          <ac:chgData name="Usuario invitado" userId="S::urn:spo:anon#f2ef84b83740eae807cca520f36690ffaff81aed321c4acfac07ba7a8bd610aa::" providerId="AD" clId="Web-{9FD85689-CB07-99BF-8A88-7CCEE698AE45}" dt="2023-11-05T17:00:30.719" v="569" actId="1076"/>
          <ac:picMkLst>
            <pc:docMk/>
            <pc:sldMk cId="469262726" sldId="279"/>
            <ac:picMk id="416" creationId="{3E7CCA3D-E17F-61D6-A60D-4A665C2977FB}"/>
          </ac:picMkLst>
        </pc:picChg>
        <pc:picChg chg="add del mod">
          <ac:chgData name="Usuario invitado" userId="S::urn:spo:anon#f2ef84b83740eae807cca520f36690ffaff81aed321c4acfac07ba7a8bd610aa::" providerId="AD" clId="Web-{9FD85689-CB07-99BF-8A88-7CCEE698AE45}" dt="2023-11-05T16:56:30.433" v="531"/>
          <ac:picMkLst>
            <pc:docMk/>
            <pc:sldMk cId="469262726" sldId="279"/>
            <ac:picMk id="417" creationId="{168EF1DE-2322-5247-3342-F4A3A414C940}"/>
          </ac:picMkLst>
        </pc:picChg>
        <pc:picChg chg="add mod ord">
          <ac:chgData name="Usuario invitado" userId="S::urn:spo:anon#f2ef84b83740eae807cca520f36690ffaff81aed321c4acfac07ba7a8bd610aa::" providerId="AD" clId="Web-{9FD85689-CB07-99BF-8A88-7CCEE698AE45}" dt="2023-11-05T17:00:25.860" v="568" actId="14100"/>
          <ac:picMkLst>
            <pc:docMk/>
            <pc:sldMk cId="469262726" sldId="279"/>
            <ac:picMk id="418" creationId="{E84A5ABB-0A12-1C7D-AFB0-781479DBC0B0}"/>
          </ac:picMkLst>
        </pc:picChg>
      </pc:sldChg>
    </pc:docChg>
  </pc:docChgLst>
  <pc:docChgLst>
    <pc:chgData name="LAURA ALONSO MARTINEZ" userId="S::lamartinez@ubu.es::3219cc24-d2af-4f63-8881-8503262d4985" providerId="AD" clId="Web-{C6A90162-7C2F-21ED-5ACC-A1BF283D84D5}"/>
    <pc:docChg chg="modSld">
      <pc:chgData name="LAURA ALONSO MARTINEZ" userId="S::lamartinez@ubu.es::3219cc24-d2af-4f63-8881-8503262d4985" providerId="AD" clId="Web-{C6A90162-7C2F-21ED-5ACC-A1BF283D84D5}" dt="2023-11-14T11:27:06.562" v="7" actId="1076"/>
      <pc:docMkLst>
        <pc:docMk/>
      </pc:docMkLst>
      <pc:sldChg chg="addSp modSp">
        <pc:chgData name="LAURA ALONSO MARTINEZ" userId="S::lamartinez@ubu.es::3219cc24-d2af-4f63-8881-8503262d4985" providerId="AD" clId="Web-{C6A90162-7C2F-21ED-5ACC-A1BF283D84D5}" dt="2023-11-14T11:27:06.562" v="7" actId="1076"/>
        <pc:sldMkLst>
          <pc:docMk/>
          <pc:sldMk cId="2853312444" sldId="276"/>
        </pc:sldMkLst>
        <pc:spChg chg="mod">
          <ac:chgData name="LAURA ALONSO MARTINEZ" userId="S::lamartinez@ubu.es::3219cc24-d2af-4f63-8881-8503262d4985" providerId="AD" clId="Web-{C6A90162-7C2F-21ED-5ACC-A1BF283D84D5}" dt="2023-11-14T11:26:56.719" v="4" actId="1076"/>
          <ac:spMkLst>
            <pc:docMk/>
            <pc:sldMk cId="2853312444" sldId="276"/>
            <ac:spMk id="3" creationId="{FB35897D-C408-0503-A6D3-1EA53ECBB676}"/>
          </ac:spMkLst>
        </pc:spChg>
        <pc:picChg chg="add mod">
          <ac:chgData name="LAURA ALONSO MARTINEZ" userId="S::lamartinez@ubu.es::3219cc24-d2af-4f63-8881-8503262d4985" providerId="AD" clId="Web-{C6A90162-7C2F-21ED-5ACC-A1BF283D84D5}" dt="2023-11-14T11:27:06.562" v="7" actId="1076"/>
          <ac:picMkLst>
            <pc:docMk/>
            <pc:sldMk cId="2853312444" sldId="276"/>
            <ac:picMk id="4" creationId="{58675C97-9F76-F264-1586-DC403D3E68F6}"/>
          </ac:picMkLst>
        </pc:picChg>
        <pc:picChg chg="mod">
          <ac:chgData name="LAURA ALONSO MARTINEZ" userId="S::lamartinez@ubu.es::3219cc24-d2af-4f63-8881-8503262d4985" providerId="AD" clId="Web-{C6A90162-7C2F-21ED-5ACC-A1BF283D84D5}" dt="2023-11-14T11:26:58.890" v="5" actId="1076"/>
          <ac:picMkLst>
            <pc:docMk/>
            <pc:sldMk cId="2853312444" sldId="276"/>
            <ac:picMk id="11" creationId="{BD70F902-4E9F-488D-B59D-7049BCF6C573}"/>
          </ac:picMkLst>
        </pc:picChg>
      </pc:sldChg>
    </pc:docChg>
  </pc:docChgLst>
  <pc:docChgLst>
    <pc:chgData name="Usuario invitado" userId="S::urn:spo:anon#f2ef84b83740eae807cca520f36690ffaff81aed321c4acfac07ba7a8bd610aa::" providerId="AD" clId="Web-{051CA0CA-1BF8-C1E4-2EA0-8632EA9BB979}"/>
    <pc:docChg chg="addSld modSld sldOrd">
      <pc:chgData name="Usuario invitado" userId="S::urn:spo:anon#f2ef84b83740eae807cca520f36690ffaff81aed321c4acfac07ba7a8bd610aa::" providerId="AD" clId="Web-{051CA0CA-1BF8-C1E4-2EA0-8632EA9BB979}" dt="2023-11-01T18:24:25.989" v="594" actId="20577"/>
      <pc:docMkLst>
        <pc:docMk/>
      </pc:docMkLst>
      <pc:sldChg chg="modSp">
        <pc:chgData name="Usuario invitado" userId="S::urn:spo:anon#f2ef84b83740eae807cca520f36690ffaff81aed321c4acfac07ba7a8bd610aa::" providerId="AD" clId="Web-{051CA0CA-1BF8-C1E4-2EA0-8632EA9BB979}" dt="2023-11-01T18:24:25.989" v="594" actId="20577"/>
        <pc:sldMkLst>
          <pc:docMk/>
          <pc:sldMk cId="110817416" sldId="264"/>
        </pc:sldMkLst>
        <pc:spChg chg="mod">
          <ac:chgData name="Usuario invitado" userId="S::urn:spo:anon#f2ef84b83740eae807cca520f36690ffaff81aed321c4acfac07ba7a8bd610aa::" providerId="AD" clId="Web-{051CA0CA-1BF8-C1E4-2EA0-8632EA9BB979}" dt="2023-11-01T18:24:25.989" v="594" actId="20577"/>
          <ac:spMkLst>
            <pc:docMk/>
            <pc:sldMk cId="110817416" sldId="264"/>
            <ac:spMk id="15" creationId="{3E9C69A7-E698-0F12-1385-08A4EC0F5DCE}"/>
          </ac:spMkLst>
        </pc:spChg>
      </pc:sldChg>
      <pc:sldChg chg="ord">
        <pc:chgData name="Usuario invitado" userId="S::urn:spo:anon#f2ef84b83740eae807cca520f36690ffaff81aed321c4acfac07ba7a8bd610aa::" providerId="AD" clId="Web-{051CA0CA-1BF8-C1E4-2EA0-8632EA9BB979}" dt="2023-11-01T17:39:40.491" v="1"/>
        <pc:sldMkLst>
          <pc:docMk/>
          <pc:sldMk cId="3813862421" sldId="268"/>
        </pc:sldMkLst>
      </pc:sldChg>
      <pc:sldChg chg="modSp add replId">
        <pc:chgData name="Usuario invitado" userId="S::urn:spo:anon#f2ef84b83740eae807cca520f36690ffaff81aed321c4acfac07ba7a8bd610aa::" providerId="AD" clId="Web-{051CA0CA-1BF8-C1E4-2EA0-8632EA9BB979}" dt="2023-11-01T18:09:48.069" v="378" actId="20577"/>
        <pc:sldMkLst>
          <pc:docMk/>
          <pc:sldMk cId="2478623988" sldId="273"/>
        </pc:sldMkLst>
        <pc:spChg chg="mod">
          <ac:chgData name="Usuario invitado" userId="S::urn:spo:anon#f2ef84b83740eae807cca520f36690ffaff81aed321c4acfac07ba7a8bd610aa::" providerId="AD" clId="Web-{051CA0CA-1BF8-C1E4-2EA0-8632EA9BB979}" dt="2023-11-01T18:08:53.768" v="359" actId="1076"/>
          <ac:spMkLst>
            <pc:docMk/>
            <pc:sldMk cId="2478623988" sldId="273"/>
            <ac:spMk id="4" creationId="{7B290457-2071-4F7C-9327-CE85A282B4D5}"/>
          </ac:spMkLst>
        </pc:spChg>
        <pc:spChg chg="mod">
          <ac:chgData name="Usuario invitado" userId="S::urn:spo:anon#f2ef84b83740eae807cca520f36690ffaff81aed321c4acfac07ba7a8bd610aa::" providerId="AD" clId="Web-{051CA0CA-1BF8-C1E4-2EA0-8632EA9BB979}" dt="2023-11-01T18:09:48.069" v="378" actId="20577"/>
          <ac:spMkLst>
            <pc:docMk/>
            <pc:sldMk cId="2478623988" sldId="273"/>
            <ac:spMk id="15" creationId="{3E9C69A7-E698-0F12-1385-08A4EC0F5DCE}"/>
          </ac:spMkLst>
        </pc:spChg>
      </pc:sldChg>
    </pc:docChg>
  </pc:docChgLst>
  <pc:docChgLst>
    <pc:chgData name="LAURA ALONSO MARTINEZ" userId="S::lamartinez@ubu.es::3219cc24-d2af-4f63-8881-8503262d4985" providerId="AD" clId="Web-{506BAF8D-90C6-64AB-E26B-FB5584FDF7BD}"/>
    <pc:docChg chg="addSld modSld">
      <pc:chgData name="LAURA ALONSO MARTINEZ" userId="S::lamartinez@ubu.es::3219cc24-d2af-4f63-8881-8503262d4985" providerId="AD" clId="Web-{506BAF8D-90C6-64AB-E26B-FB5584FDF7BD}" dt="2023-10-30T12:18:27.093" v="1207" actId="20577"/>
      <pc:docMkLst>
        <pc:docMk/>
      </pc:docMkLst>
      <pc:sldChg chg="modSp">
        <pc:chgData name="LAURA ALONSO MARTINEZ" userId="S::lamartinez@ubu.es::3219cc24-d2af-4f63-8881-8503262d4985" providerId="AD" clId="Web-{506BAF8D-90C6-64AB-E26B-FB5584FDF7BD}" dt="2023-10-30T11:31:01.842" v="98" actId="20577"/>
        <pc:sldMkLst>
          <pc:docMk/>
          <pc:sldMk cId="2912629625" sldId="263"/>
        </pc:sldMkLst>
        <pc:spChg chg="mod">
          <ac:chgData name="LAURA ALONSO MARTINEZ" userId="S::lamartinez@ubu.es::3219cc24-d2af-4f63-8881-8503262d4985" providerId="AD" clId="Web-{506BAF8D-90C6-64AB-E26B-FB5584FDF7BD}" dt="2023-10-30T11:31:01.842" v="98" actId="20577"/>
          <ac:spMkLst>
            <pc:docMk/>
            <pc:sldMk cId="2912629625" sldId="263"/>
            <ac:spMk id="15" creationId="{3E9C69A7-E698-0F12-1385-08A4EC0F5DCE}"/>
          </ac:spMkLst>
        </pc:spChg>
      </pc:sldChg>
      <pc:sldChg chg="modSp add replId">
        <pc:chgData name="LAURA ALONSO MARTINEZ" userId="S::lamartinez@ubu.es::3219cc24-d2af-4f63-8881-8503262d4985" providerId="AD" clId="Web-{506BAF8D-90C6-64AB-E26B-FB5584FDF7BD}" dt="2023-10-30T11:30:19.512" v="74" actId="20577"/>
        <pc:sldMkLst>
          <pc:docMk/>
          <pc:sldMk cId="2197571939" sldId="265"/>
        </pc:sldMkLst>
        <pc:spChg chg="mod">
          <ac:chgData name="LAURA ALONSO MARTINEZ" userId="S::lamartinez@ubu.es::3219cc24-d2af-4f63-8881-8503262d4985" providerId="AD" clId="Web-{506BAF8D-90C6-64AB-E26B-FB5584FDF7BD}" dt="2023-10-30T11:30:19.512" v="74" actId="20577"/>
          <ac:spMkLst>
            <pc:docMk/>
            <pc:sldMk cId="2197571939" sldId="265"/>
            <ac:spMk id="18" creationId="{AE0F6333-9154-75B5-9069-E80EE47FC15C}"/>
          </ac:spMkLst>
        </pc:spChg>
      </pc:sldChg>
      <pc:sldChg chg="modSp add replId">
        <pc:chgData name="LAURA ALONSO MARTINEZ" userId="S::lamartinez@ubu.es::3219cc24-d2af-4f63-8881-8503262d4985" providerId="AD" clId="Web-{506BAF8D-90C6-64AB-E26B-FB5584FDF7BD}" dt="2023-10-30T12:13:09.081" v="1040" actId="20577"/>
        <pc:sldMkLst>
          <pc:docMk/>
          <pc:sldMk cId="3908335941" sldId="266"/>
        </pc:sldMkLst>
        <pc:spChg chg="mod">
          <ac:chgData name="LAURA ALONSO MARTINEZ" userId="S::lamartinez@ubu.es::3219cc24-d2af-4f63-8881-8503262d4985" providerId="AD" clId="Web-{506BAF8D-90C6-64AB-E26B-FB5584FDF7BD}" dt="2023-10-30T12:13:09.081" v="1040" actId="20577"/>
          <ac:spMkLst>
            <pc:docMk/>
            <pc:sldMk cId="3908335941" sldId="266"/>
            <ac:spMk id="15" creationId="{3E9C69A7-E698-0F12-1385-08A4EC0F5DCE}"/>
          </ac:spMkLst>
        </pc:spChg>
      </pc:sldChg>
      <pc:sldChg chg="modSp add replId">
        <pc:chgData name="LAURA ALONSO MARTINEZ" userId="S::lamartinez@ubu.es::3219cc24-d2af-4f63-8881-8503262d4985" providerId="AD" clId="Web-{506BAF8D-90C6-64AB-E26B-FB5584FDF7BD}" dt="2023-10-30T11:35:32.102" v="121" actId="20577"/>
        <pc:sldMkLst>
          <pc:docMk/>
          <pc:sldMk cId="1794946874" sldId="267"/>
        </pc:sldMkLst>
        <pc:spChg chg="mod">
          <ac:chgData name="LAURA ALONSO MARTINEZ" userId="S::lamartinez@ubu.es::3219cc24-d2af-4f63-8881-8503262d4985" providerId="AD" clId="Web-{506BAF8D-90C6-64AB-E26B-FB5584FDF7BD}" dt="2023-10-30T11:31:42.578" v="106" actId="20577"/>
          <ac:spMkLst>
            <pc:docMk/>
            <pc:sldMk cId="1794946874" sldId="267"/>
            <ac:spMk id="4" creationId="{7B290457-2071-4F7C-9327-CE85A282B4D5}"/>
          </ac:spMkLst>
        </pc:spChg>
        <pc:spChg chg="mod">
          <ac:chgData name="LAURA ALONSO MARTINEZ" userId="S::lamartinez@ubu.es::3219cc24-d2af-4f63-8881-8503262d4985" providerId="AD" clId="Web-{506BAF8D-90C6-64AB-E26B-FB5584FDF7BD}" dt="2023-10-30T11:35:32.102" v="121" actId="20577"/>
          <ac:spMkLst>
            <pc:docMk/>
            <pc:sldMk cId="1794946874" sldId="267"/>
            <ac:spMk id="15" creationId="{3E9C69A7-E698-0F12-1385-08A4EC0F5DCE}"/>
          </ac:spMkLst>
        </pc:spChg>
      </pc:sldChg>
      <pc:sldChg chg="modSp add replId">
        <pc:chgData name="LAURA ALONSO MARTINEZ" userId="S::lamartinez@ubu.es::3219cc24-d2af-4f63-8881-8503262d4985" providerId="AD" clId="Web-{506BAF8D-90C6-64AB-E26B-FB5584FDF7BD}" dt="2023-10-30T12:13:22.363" v="1046" actId="14100"/>
        <pc:sldMkLst>
          <pc:docMk/>
          <pc:sldMk cId="3813862421" sldId="268"/>
        </pc:sldMkLst>
        <pc:spChg chg="mod">
          <ac:chgData name="LAURA ALONSO MARTINEZ" userId="S::lamartinez@ubu.es::3219cc24-d2af-4f63-8881-8503262d4985" providerId="AD" clId="Web-{506BAF8D-90C6-64AB-E26B-FB5584FDF7BD}" dt="2023-10-30T12:13:22.363" v="1046" actId="14100"/>
          <ac:spMkLst>
            <pc:docMk/>
            <pc:sldMk cId="3813862421" sldId="268"/>
            <ac:spMk id="15" creationId="{3E9C69A7-E698-0F12-1385-08A4EC0F5DCE}"/>
          </ac:spMkLst>
        </pc:spChg>
      </pc:sldChg>
      <pc:sldChg chg="modSp add replId">
        <pc:chgData name="LAURA ALONSO MARTINEZ" userId="S::lamartinez@ubu.es::3219cc24-d2af-4f63-8881-8503262d4985" providerId="AD" clId="Web-{506BAF8D-90C6-64AB-E26B-FB5584FDF7BD}" dt="2023-10-30T12:18:27.093" v="1207" actId="20577"/>
        <pc:sldMkLst>
          <pc:docMk/>
          <pc:sldMk cId="2968149325" sldId="269"/>
        </pc:sldMkLst>
        <pc:spChg chg="mod">
          <ac:chgData name="LAURA ALONSO MARTINEZ" userId="S::lamartinez@ubu.es::3219cc24-d2af-4f63-8881-8503262d4985" providerId="AD" clId="Web-{506BAF8D-90C6-64AB-E26B-FB5584FDF7BD}" dt="2023-10-30T12:18:27.093" v="1207" actId="20577"/>
          <ac:spMkLst>
            <pc:docMk/>
            <pc:sldMk cId="2968149325" sldId="269"/>
            <ac:spMk id="15" creationId="{3E9C69A7-E698-0F12-1385-08A4EC0F5DCE}"/>
          </ac:spMkLst>
        </pc:spChg>
      </pc:sldChg>
      <pc:sldChg chg="modSp add replId">
        <pc:chgData name="LAURA ALONSO MARTINEZ" userId="S::lamartinez@ubu.es::3219cc24-d2af-4f63-8881-8503262d4985" providerId="AD" clId="Web-{506BAF8D-90C6-64AB-E26B-FB5584FDF7BD}" dt="2023-10-30T12:03:25.449" v="914" actId="20577"/>
        <pc:sldMkLst>
          <pc:docMk/>
          <pc:sldMk cId="3623616351" sldId="270"/>
        </pc:sldMkLst>
        <pc:spChg chg="mod">
          <ac:chgData name="LAURA ALONSO MARTINEZ" userId="S::lamartinez@ubu.es::3219cc24-d2af-4f63-8881-8503262d4985" providerId="AD" clId="Web-{506BAF8D-90C6-64AB-E26B-FB5584FDF7BD}" dt="2023-10-30T12:03:25.449" v="914" actId="20577"/>
          <ac:spMkLst>
            <pc:docMk/>
            <pc:sldMk cId="3623616351" sldId="270"/>
            <ac:spMk id="4" creationId="{7B290457-2071-4F7C-9327-CE85A282B4D5}"/>
          </ac:spMkLst>
        </pc:spChg>
      </pc:sldChg>
    </pc:docChg>
  </pc:docChgLst>
  <pc:docChgLst>
    <pc:chgData name="Usuario invitado" userId="S::urn:spo:anon#b52317f7c98f9ebb976509d4943380d4c64c3d10b09b4d882216fc42e8928be9::" providerId="AD" clId="Web-{4AE79256-C7AC-7879-FED7-0ED32CF29949}"/>
    <pc:docChg chg="addSld modSld">
      <pc:chgData name="Usuario invitado" userId="S::urn:spo:anon#b52317f7c98f9ebb976509d4943380d4c64c3d10b09b4d882216fc42e8928be9::" providerId="AD" clId="Web-{4AE79256-C7AC-7879-FED7-0ED32CF29949}" dt="2023-11-07T19:08:41.645" v="20" actId="20577"/>
      <pc:docMkLst>
        <pc:docMk/>
      </pc:docMkLst>
      <pc:sldChg chg="modSp">
        <pc:chgData name="Usuario invitado" userId="S::urn:spo:anon#b52317f7c98f9ebb976509d4943380d4c64c3d10b09b4d882216fc42e8928be9::" providerId="AD" clId="Web-{4AE79256-C7AC-7879-FED7-0ED32CF29949}" dt="2023-11-07T19:05:46.045" v="0" actId="1076"/>
        <pc:sldMkLst>
          <pc:docMk/>
          <pc:sldMk cId="1053170672" sldId="256"/>
        </pc:sldMkLst>
        <pc:graphicFrameChg chg="mod">
          <ac:chgData name="Usuario invitado" userId="S::urn:spo:anon#b52317f7c98f9ebb976509d4943380d4c64c3d10b09b4d882216fc42e8928be9::" providerId="AD" clId="Web-{4AE79256-C7AC-7879-FED7-0ED32CF29949}" dt="2023-11-07T19:05:46.045" v="0" actId="1076"/>
          <ac:graphicFrameMkLst>
            <pc:docMk/>
            <pc:sldMk cId="1053170672" sldId="256"/>
            <ac:graphicFrameMk id="1598" creationId="{DF896C92-69EA-21E3-2B0C-DF38BC81F321}"/>
          </ac:graphicFrameMkLst>
        </pc:graphicFrameChg>
      </pc:sldChg>
      <pc:sldChg chg="addSp modSp new">
        <pc:chgData name="Usuario invitado" userId="S::urn:spo:anon#b52317f7c98f9ebb976509d4943380d4c64c3d10b09b4d882216fc42e8928be9::" providerId="AD" clId="Web-{4AE79256-C7AC-7879-FED7-0ED32CF29949}" dt="2023-11-07T19:08:41.645" v="20" actId="20577"/>
        <pc:sldMkLst>
          <pc:docMk/>
          <pc:sldMk cId="956361908" sldId="286"/>
        </pc:sldMkLst>
        <pc:spChg chg="add mod">
          <ac:chgData name="Usuario invitado" userId="S::urn:spo:anon#b52317f7c98f9ebb976509d4943380d4c64c3d10b09b4d882216fc42e8928be9::" providerId="AD" clId="Web-{4AE79256-C7AC-7879-FED7-0ED32CF29949}" dt="2023-11-07T19:08:41.645" v="20" actId="20577"/>
          <ac:spMkLst>
            <pc:docMk/>
            <pc:sldMk cId="956361908" sldId="286"/>
            <ac:spMk id="2" creationId="{067B3F5A-5711-60C7-0A4F-16C9982C287B}"/>
          </ac:spMkLst>
        </pc:spChg>
      </pc:sldChg>
    </pc:docChg>
  </pc:docChgLst>
  <pc:docChgLst>
    <pc:chgData name="Usuario invitado" userId="S::urn:spo:anon#f2ef84b83740eae807cca520f36690ffaff81aed321c4acfac07ba7a8bd610aa::" providerId="AD" clId="Web-{8247CBB2-F1E6-923F-E94F-850272DE2D14}"/>
    <pc:docChg chg="modSld">
      <pc:chgData name="Usuario invitado" userId="S::urn:spo:anon#f2ef84b83740eae807cca520f36690ffaff81aed321c4acfac07ba7a8bd610aa::" providerId="AD" clId="Web-{8247CBB2-F1E6-923F-E94F-850272DE2D14}" dt="2023-11-11T17:48:49.264" v="24" actId="1076"/>
      <pc:docMkLst>
        <pc:docMk/>
      </pc:docMkLst>
      <pc:sldChg chg="modSp">
        <pc:chgData name="Usuario invitado" userId="S::urn:spo:anon#f2ef84b83740eae807cca520f36690ffaff81aed321c4acfac07ba7a8bd610aa::" providerId="AD" clId="Web-{8247CBB2-F1E6-923F-E94F-850272DE2D14}" dt="2023-11-11T17:45:24.038" v="4" actId="20577"/>
        <pc:sldMkLst>
          <pc:docMk/>
          <pc:sldMk cId="2983758874" sldId="277"/>
        </pc:sldMkLst>
        <pc:spChg chg="mod">
          <ac:chgData name="Usuario invitado" userId="S::urn:spo:anon#f2ef84b83740eae807cca520f36690ffaff81aed321c4acfac07ba7a8bd610aa::" providerId="AD" clId="Web-{8247CBB2-F1E6-923F-E94F-850272DE2D14}" dt="2023-11-11T17:45:24.038" v="4" actId="20577"/>
          <ac:spMkLst>
            <pc:docMk/>
            <pc:sldMk cId="2983758874" sldId="277"/>
            <ac:spMk id="15" creationId="{FFC43423-64DD-DC39-4C43-E6BC879E945C}"/>
          </ac:spMkLst>
        </pc:spChg>
      </pc:sldChg>
      <pc:sldChg chg="modSp">
        <pc:chgData name="Usuario invitado" userId="S::urn:spo:anon#f2ef84b83740eae807cca520f36690ffaff81aed321c4acfac07ba7a8bd610aa::" providerId="AD" clId="Web-{8247CBB2-F1E6-923F-E94F-850272DE2D14}" dt="2023-11-11T17:48:49.264" v="24" actId="1076"/>
        <pc:sldMkLst>
          <pc:docMk/>
          <pc:sldMk cId="963141898" sldId="287"/>
        </pc:sldMkLst>
        <pc:spChg chg="mod">
          <ac:chgData name="Usuario invitado" userId="S::urn:spo:anon#f2ef84b83740eae807cca520f36690ffaff81aed321c4acfac07ba7a8bd610aa::" providerId="AD" clId="Web-{8247CBB2-F1E6-923F-E94F-850272DE2D14}" dt="2023-11-11T17:48:49.264" v="24" actId="1076"/>
          <ac:spMkLst>
            <pc:docMk/>
            <pc:sldMk cId="963141898" sldId="287"/>
            <ac:spMk id="3" creationId="{B5849742-1368-73F6-28F2-1B659701A537}"/>
          </ac:spMkLst>
        </pc:spChg>
      </pc:sldChg>
      <pc:sldChg chg="modSp">
        <pc:chgData name="Usuario invitado" userId="S::urn:spo:anon#f2ef84b83740eae807cca520f36690ffaff81aed321c4acfac07ba7a8bd610aa::" providerId="AD" clId="Web-{8247CBB2-F1E6-923F-E94F-850272DE2D14}" dt="2023-11-11T17:48:12.747" v="20" actId="1076"/>
        <pc:sldMkLst>
          <pc:docMk/>
          <pc:sldMk cId="2620747199" sldId="289"/>
        </pc:sldMkLst>
        <pc:spChg chg="mod">
          <ac:chgData name="Usuario invitado" userId="S::urn:spo:anon#f2ef84b83740eae807cca520f36690ffaff81aed321c4acfac07ba7a8bd610aa::" providerId="AD" clId="Web-{8247CBB2-F1E6-923F-E94F-850272DE2D14}" dt="2023-11-11T17:48:03.481" v="17" actId="1076"/>
          <ac:spMkLst>
            <pc:docMk/>
            <pc:sldMk cId="2620747199" sldId="289"/>
            <ac:spMk id="2" creationId="{479481C6-8A69-815D-3851-DD70999FF1FD}"/>
          </ac:spMkLst>
        </pc:spChg>
        <pc:spChg chg="mod">
          <ac:chgData name="Usuario invitado" userId="S::urn:spo:anon#f2ef84b83740eae807cca520f36690ffaff81aed321c4acfac07ba7a8bd610aa::" providerId="AD" clId="Web-{8247CBB2-F1E6-923F-E94F-850272DE2D14}" dt="2023-11-11T17:48:12.747" v="20" actId="1076"/>
          <ac:spMkLst>
            <pc:docMk/>
            <pc:sldMk cId="2620747199" sldId="289"/>
            <ac:spMk id="5" creationId="{B179DD32-90B7-8EF7-4FAF-6474EE63D75B}"/>
          </ac:spMkLst>
        </pc:spChg>
        <pc:spChg chg="mod">
          <ac:chgData name="Usuario invitado" userId="S::urn:spo:anon#f2ef84b83740eae807cca520f36690ffaff81aed321c4acfac07ba7a8bd610aa::" providerId="AD" clId="Web-{8247CBB2-F1E6-923F-E94F-850272DE2D14}" dt="2023-11-11T17:47:46.418" v="14" actId="1076"/>
          <ac:spMkLst>
            <pc:docMk/>
            <pc:sldMk cId="2620747199" sldId="289"/>
            <ac:spMk id="6" creationId="{1CC7268E-AE23-C6D6-DAAA-E3E49118DF98}"/>
          </ac:spMkLst>
        </pc:spChg>
      </pc:sldChg>
    </pc:docChg>
  </pc:docChgLst>
  <pc:docChgLst>
    <pc:chgData name="Gabriel Artaza Martín" userId="S::gam1001@alu.ubu.es::e0c2eb1e-b00e-45ba-ba99-2dd3914bca27" providerId="AD" clId="Web-{B1255E52-FF9B-32F3-6884-E44DF9FB5D8B}"/>
    <pc:docChg chg="addSld delSld modSld">
      <pc:chgData name="Gabriel Artaza Martín" userId="S::gam1001@alu.ubu.es::e0c2eb1e-b00e-45ba-ba99-2dd3914bca27" providerId="AD" clId="Web-{B1255E52-FF9B-32F3-6884-E44DF9FB5D8B}" dt="2023-11-09T12:37:01.654" v="23"/>
      <pc:docMkLst>
        <pc:docMk/>
      </pc:docMkLst>
      <pc:sldChg chg="del">
        <pc:chgData name="Gabriel Artaza Martín" userId="S::gam1001@alu.ubu.es::e0c2eb1e-b00e-45ba-ba99-2dd3914bca27" providerId="AD" clId="Web-{B1255E52-FF9B-32F3-6884-E44DF9FB5D8B}" dt="2023-11-09T12:27:44.764" v="0"/>
        <pc:sldMkLst>
          <pc:docMk/>
          <pc:sldMk cId="616736542" sldId="284"/>
        </pc:sldMkLst>
      </pc:sldChg>
      <pc:sldChg chg="modSp add del replId">
        <pc:chgData name="Gabriel Artaza Martín" userId="S::gam1001@alu.ubu.es::e0c2eb1e-b00e-45ba-ba99-2dd3914bca27" providerId="AD" clId="Web-{B1255E52-FF9B-32F3-6884-E44DF9FB5D8B}" dt="2023-11-09T12:37:01.654" v="23"/>
        <pc:sldMkLst>
          <pc:docMk/>
          <pc:sldMk cId="1826394077" sldId="295"/>
        </pc:sldMkLst>
        <pc:spChg chg="mod">
          <ac:chgData name="Gabriel Artaza Martín" userId="S::gam1001@alu.ubu.es::e0c2eb1e-b00e-45ba-ba99-2dd3914bca27" providerId="AD" clId="Web-{B1255E52-FF9B-32F3-6884-E44DF9FB5D8B}" dt="2023-11-09T12:36:59.716" v="22" actId="20577"/>
          <ac:spMkLst>
            <pc:docMk/>
            <pc:sldMk cId="1826394077" sldId="295"/>
            <ac:spMk id="2" creationId="{479481C6-8A69-815D-3851-DD70999FF1FD}"/>
          </ac:spMkLst>
        </pc:spChg>
      </pc:sldChg>
    </pc:docChg>
  </pc:docChgLst>
  <pc:docChgLst>
    <pc:chgData name="Usuario invitado" userId="S::urn:spo:anon#f2ef84b83740eae807cca520f36690ffaff81aed321c4acfac07ba7a8bd610aa::" providerId="AD" clId="Web-{04D22490-96F1-4EAB-88F0-D4C353713F86}"/>
    <pc:docChg chg="modSld sldOrd">
      <pc:chgData name="Usuario invitado" userId="S::urn:spo:anon#f2ef84b83740eae807cca520f36690ffaff81aed321c4acfac07ba7a8bd610aa::" providerId="AD" clId="Web-{04D22490-96F1-4EAB-88F0-D4C353713F86}" dt="2023-11-09T15:52:05.309" v="3"/>
      <pc:docMkLst>
        <pc:docMk/>
      </pc:docMkLst>
      <pc:sldChg chg="ord">
        <pc:chgData name="Usuario invitado" userId="S::urn:spo:anon#f2ef84b83740eae807cca520f36690ffaff81aed321c4acfac07ba7a8bd610aa::" providerId="AD" clId="Web-{04D22490-96F1-4EAB-88F0-D4C353713F86}" dt="2023-11-09T15:51:50.621" v="2"/>
        <pc:sldMkLst>
          <pc:docMk/>
          <pc:sldMk cId="407709313" sldId="261"/>
        </pc:sldMkLst>
      </pc:sldChg>
      <pc:sldChg chg="ord">
        <pc:chgData name="Usuario invitado" userId="S::urn:spo:anon#f2ef84b83740eae807cca520f36690ffaff81aed321c4acfac07ba7a8bd610aa::" providerId="AD" clId="Web-{04D22490-96F1-4EAB-88F0-D4C353713F86}" dt="2023-11-09T15:52:05.309" v="3"/>
        <pc:sldMkLst>
          <pc:docMk/>
          <pc:sldMk cId="2197571939" sldId="265"/>
        </pc:sldMkLst>
      </pc:sldChg>
      <pc:sldChg chg="modSp">
        <pc:chgData name="Usuario invitado" userId="S::urn:spo:anon#f2ef84b83740eae807cca520f36690ffaff81aed321c4acfac07ba7a8bd610aa::" providerId="AD" clId="Web-{04D22490-96F1-4EAB-88F0-D4C353713F86}" dt="2023-11-09T15:39:06.998" v="0" actId="20577"/>
        <pc:sldMkLst>
          <pc:docMk/>
          <pc:sldMk cId="956361908" sldId="286"/>
        </pc:sldMkLst>
        <pc:spChg chg="mod">
          <ac:chgData name="Usuario invitado" userId="S::urn:spo:anon#f2ef84b83740eae807cca520f36690ffaff81aed321c4acfac07ba7a8bd610aa::" providerId="AD" clId="Web-{04D22490-96F1-4EAB-88F0-D4C353713F86}" dt="2023-11-09T15:39:06.998" v="0" actId="20577"/>
          <ac:spMkLst>
            <pc:docMk/>
            <pc:sldMk cId="956361908" sldId="286"/>
            <ac:spMk id="3" creationId="{808CFADC-B0D4-F3D0-986D-DC00ED941475}"/>
          </ac:spMkLst>
        </pc:spChg>
      </pc:sldChg>
    </pc:docChg>
  </pc:docChgLst>
  <pc:docChgLst>
    <pc:chgData name="Usuario invitado" userId="S::urn:spo:anon#f2ef84b83740eae807cca520f36690ffaff81aed321c4acfac07ba7a8bd610aa::" providerId="AD" clId="Web-{3E1C325F-4642-D10B-827C-E42DBF09549E}"/>
    <pc:docChg chg="modSld">
      <pc:chgData name="Usuario invitado" userId="S::urn:spo:anon#f2ef84b83740eae807cca520f36690ffaff81aed321c4acfac07ba7a8bd610aa::" providerId="AD" clId="Web-{3E1C325F-4642-D10B-827C-E42DBF09549E}" dt="2023-11-06T16:43:47.469" v="2" actId="14100"/>
      <pc:docMkLst>
        <pc:docMk/>
      </pc:docMkLst>
      <pc:sldChg chg="modSp">
        <pc:chgData name="Usuario invitado" userId="S::urn:spo:anon#f2ef84b83740eae807cca520f36690ffaff81aed321c4acfac07ba7a8bd610aa::" providerId="AD" clId="Web-{3E1C325F-4642-D10B-827C-E42DBF09549E}" dt="2023-11-06T16:43:47.469" v="2" actId="14100"/>
        <pc:sldMkLst>
          <pc:docMk/>
          <pc:sldMk cId="780628215" sldId="278"/>
        </pc:sldMkLst>
        <pc:spChg chg="mod">
          <ac:chgData name="Usuario invitado" userId="S::urn:spo:anon#f2ef84b83740eae807cca520f36690ffaff81aed321c4acfac07ba7a8bd610aa::" providerId="AD" clId="Web-{3E1C325F-4642-D10B-827C-E42DBF09549E}" dt="2023-11-06T16:43:47.469" v="2" actId="14100"/>
          <ac:spMkLst>
            <pc:docMk/>
            <pc:sldMk cId="780628215" sldId="278"/>
            <ac:spMk id="21" creationId="{DE38F893-FC8F-42E5-6CD0-85A8CACCA8F7}"/>
          </ac:spMkLst>
        </pc:spChg>
      </pc:sldChg>
    </pc:docChg>
  </pc:docChgLst>
  <pc:docChgLst>
    <pc:chgData clId="Web-{4AE79256-C7AC-7879-FED7-0ED32CF29949}"/>
    <pc:docChg chg="modSld">
      <pc:chgData name="" userId="" providerId="" clId="Web-{4AE79256-C7AC-7879-FED7-0ED32CF29949}" dt="2023-11-07T19:05:39.967" v="1" actId="1076"/>
      <pc:docMkLst>
        <pc:docMk/>
      </pc:docMkLst>
      <pc:sldChg chg="modSp">
        <pc:chgData name="" userId="" providerId="" clId="Web-{4AE79256-C7AC-7879-FED7-0ED32CF29949}" dt="2023-11-07T19:05:39.967" v="1" actId="1076"/>
        <pc:sldMkLst>
          <pc:docMk/>
          <pc:sldMk cId="1053170672" sldId="256"/>
        </pc:sldMkLst>
        <pc:graphicFrameChg chg="mod">
          <ac:chgData name="" userId="" providerId="" clId="Web-{4AE79256-C7AC-7879-FED7-0ED32CF29949}" dt="2023-11-07T19:05:39.967" v="1" actId="1076"/>
          <ac:graphicFrameMkLst>
            <pc:docMk/>
            <pc:sldMk cId="1053170672" sldId="256"/>
            <ac:graphicFrameMk id="1598" creationId="{DF896C92-69EA-21E3-2B0C-DF38BC81F321}"/>
          </ac:graphicFrameMkLst>
        </pc:graphicFrameChg>
      </pc:sldChg>
    </pc:docChg>
  </pc:docChgLst>
  <pc:docChgLst>
    <pc:chgData name="Usuario invitado" userId="S::urn:spo:anon#b52317f7c98f9ebb976509d4943380d4c64c3d10b09b4d882216fc42e8928be9::" providerId="AD" clId="Web-{898DB228-B30C-61DB-1132-254D1FF059DE}"/>
    <pc:docChg chg="modSld">
      <pc:chgData name="Usuario invitado" userId="S::urn:spo:anon#b52317f7c98f9ebb976509d4943380d4c64c3d10b09b4d882216fc42e8928be9::" providerId="AD" clId="Web-{898DB228-B30C-61DB-1132-254D1FF059DE}" dt="2023-10-17T15:32:09.847" v="7" actId="20577"/>
      <pc:docMkLst>
        <pc:docMk/>
      </pc:docMkLst>
      <pc:sldChg chg="modSp">
        <pc:chgData name="Usuario invitado" userId="S::urn:spo:anon#b52317f7c98f9ebb976509d4943380d4c64c3d10b09b4d882216fc42e8928be9::" providerId="AD" clId="Web-{898DB228-B30C-61DB-1132-254D1FF059DE}" dt="2023-10-17T15:32:09.847" v="7" actId="20577"/>
        <pc:sldMkLst>
          <pc:docMk/>
          <pc:sldMk cId="109857222" sldId="256"/>
        </pc:sldMkLst>
        <pc:spChg chg="mod">
          <ac:chgData name="Usuario invitado" userId="S::urn:spo:anon#b52317f7c98f9ebb976509d4943380d4c64c3d10b09b4d882216fc42e8928be9::" providerId="AD" clId="Web-{898DB228-B30C-61DB-1132-254D1FF059DE}" dt="2023-10-17T15:32:09.847" v="7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Gabriel Artaza Martín" userId="S::gam1001@alu.ubu.es::e0c2eb1e-b00e-45ba-ba99-2dd3914bca27" providerId="AD" clId="Web-{D78962BF-E8C6-DBA8-3AF3-856F7A104935}"/>
    <pc:docChg chg="modSld">
      <pc:chgData name="Gabriel Artaza Martín" userId="S::gam1001@alu.ubu.es::e0c2eb1e-b00e-45ba-ba99-2dd3914bca27" providerId="AD" clId="Web-{D78962BF-E8C6-DBA8-3AF3-856F7A104935}" dt="2023-11-03T12:03:09.191" v="49" actId="1076"/>
      <pc:docMkLst>
        <pc:docMk/>
      </pc:docMkLst>
      <pc:sldChg chg="addSp delSp">
        <pc:chgData name="Gabriel Artaza Martín" userId="S::gam1001@alu.ubu.es::e0c2eb1e-b00e-45ba-ba99-2dd3914bca27" providerId="AD" clId="Web-{D78962BF-E8C6-DBA8-3AF3-856F7A104935}" dt="2023-11-03T12:02:04.437" v="45"/>
        <pc:sldMkLst>
          <pc:docMk/>
          <pc:sldMk cId="626412884" sldId="271"/>
        </pc:sldMkLst>
        <pc:spChg chg="del">
          <ac:chgData name="Gabriel Artaza Martín" userId="S::gam1001@alu.ubu.es::e0c2eb1e-b00e-45ba-ba99-2dd3914bca27" providerId="AD" clId="Web-{D78962BF-E8C6-DBA8-3AF3-856F7A104935}" dt="2023-11-03T12:02:04.437" v="45"/>
          <ac:spMkLst>
            <pc:docMk/>
            <pc:sldMk cId="626412884" sldId="271"/>
            <ac:spMk id="12" creationId="{55169006-BF54-81B7-659F-97F1C7E067CD}"/>
          </ac:spMkLst>
        </pc:spChg>
        <pc:graphicFrameChg chg="add">
          <ac:chgData name="Gabriel Artaza Martín" userId="S::gam1001@alu.ubu.es::e0c2eb1e-b00e-45ba-ba99-2dd3914bca27" providerId="AD" clId="Web-{D78962BF-E8C6-DBA8-3AF3-856F7A104935}" dt="2023-11-03T12:02:04.437" v="45"/>
          <ac:graphicFrameMkLst>
            <pc:docMk/>
            <pc:sldMk cId="626412884" sldId="271"/>
            <ac:graphicFrameMk id="19" creationId="{855C69BB-8B3D-9460-63E1-6C9835E890B2}"/>
          </ac:graphicFrameMkLst>
        </pc:graphicFrameChg>
      </pc:sldChg>
      <pc:sldChg chg="addSp delSp modSp">
        <pc:chgData name="Gabriel Artaza Martín" userId="S::gam1001@alu.ubu.es::e0c2eb1e-b00e-45ba-ba99-2dd3914bca27" providerId="AD" clId="Web-{D78962BF-E8C6-DBA8-3AF3-856F7A104935}" dt="2023-11-03T12:03:09.191" v="49" actId="1076"/>
        <pc:sldMkLst>
          <pc:docMk/>
          <pc:sldMk cId="2853312444" sldId="276"/>
        </pc:sldMkLst>
        <pc:spChg chg="mod">
          <ac:chgData name="Gabriel Artaza Martín" userId="S::gam1001@alu.ubu.es::e0c2eb1e-b00e-45ba-ba99-2dd3914bca27" providerId="AD" clId="Web-{D78962BF-E8C6-DBA8-3AF3-856F7A104935}" dt="2023-11-03T12:03:09.191" v="49" actId="1076"/>
          <ac:spMkLst>
            <pc:docMk/>
            <pc:sldMk cId="2853312444" sldId="276"/>
            <ac:spMk id="2" creationId="{C4D5DC45-5343-96B2-FB67-81B146F3D441}"/>
          </ac:spMkLst>
        </pc:spChg>
        <pc:spChg chg="mod">
          <ac:chgData name="Gabriel Artaza Martín" userId="S::gam1001@alu.ubu.es::e0c2eb1e-b00e-45ba-ba99-2dd3914bca27" providerId="AD" clId="Web-{D78962BF-E8C6-DBA8-3AF3-856F7A104935}" dt="2023-11-03T11:48:03.594" v="18" actId="1076"/>
          <ac:spMkLst>
            <pc:docMk/>
            <pc:sldMk cId="2853312444" sldId="276"/>
            <ac:spMk id="3" creationId="{FB35897D-C408-0503-A6D3-1EA53ECBB676}"/>
          </ac:spMkLst>
        </pc:spChg>
        <pc:spChg chg="del mod">
          <ac:chgData name="Gabriel Artaza Martín" userId="S::gam1001@alu.ubu.es::e0c2eb1e-b00e-45ba-ba99-2dd3914bca27" providerId="AD" clId="Web-{D78962BF-E8C6-DBA8-3AF3-856F7A104935}" dt="2023-11-03T11:46:41.605" v="6"/>
          <ac:spMkLst>
            <pc:docMk/>
            <pc:sldMk cId="2853312444" sldId="276"/>
            <ac:spMk id="4" creationId="{F6C61E41-58BA-BD0F-D274-30FC081E8D0B}"/>
          </ac:spMkLst>
        </pc:spChg>
        <pc:spChg chg="mod">
          <ac:chgData name="Gabriel Artaza Martín" userId="S::gam1001@alu.ubu.es::e0c2eb1e-b00e-45ba-ba99-2dd3914bca27" providerId="AD" clId="Web-{D78962BF-E8C6-DBA8-3AF3-856F7A104935}" dt="2023-11-03T11:45:05.990" v="4" actId="20577"/>
          <ac:spMkLst>
            <pc:docMk/>
            <pc:sldMk cId="2853312444" sldId="276"/>
            <ac:spMk id="5" creationId="{77F352BE-0077-A470-FF00-D657498F3F96}"/>
          </ac:spMkLst>
        </pc:spChg>
        <pc:spChg chg="del">
          <ac:chgData name="Gabriel Artaza Martín" userId="S::gam1001@alu.ubu.es::e0c2eb1e-b00e-45ba-ba99-2dd3914bca27" providerId="AD" clId="Web-{D78962BF-E8C6-DBA8-3AF3-856F7A104935}" dt="2023-11-03T11:47:32.983" v="12"/>
          <ac:spMkLst>
            <pc:docMk/>
            <pc:sldMk cId="2853312444" sldId="276"/>
            <ac:spMk id="6" creationId="{5EFA3709-9638-39AA-3C6F-4937789FDD60}"/>
          </ac:spMkLst>
        </pc:spChg>
        <pc:spChg chg="mod">
          <ac:chgData name="Gabriel Artaza Martín" userId="S::gam1001@alu.ubu.es::e0c2eb1e-b00e-45ba-ba99-2dd3914bca27" providerId="AD" clId="Web-{D78962BF-E8C6-DBA8-3AF3-856F7A104935}" dt="2023-11-03T11:57:12.874" v="31" actId="1076"/>
          <ac:spMkLst>
            <pc:docMk/>
            <pc:sldMk cId="2853312444" sldId="276"/>
            <ac:spMk id="9" creationId="{872202DC-92AF-9E00-1420-211EEAEB7989}"/>
          </ac:spMkLst>
        </pc:spChg>
        <pc:spChg chg="del">
          <ac:chgData name="Gabriel Artaza Martín" userId="S::gam1001@alu.ubu.es::e0c2eb1e-b00e-45ba-ba99-2dd3914bca27" providerId="AD" clId="Web-{D78962BF-E8C6-DBA8-3AF3-856F7A104935}" dt="2023-11-03T11:51:48.684" v="19"/>
          <ac:spMkLst>
            <pc:docMk/>
            <pc:sldMk cId="2853312444" sldId="276"/>
            <ac:spMk id="10" creationId="{C2A87203-89F5-3732-5041-86321BA16663}"/>
          </ac:spMkLst>
        </pc:spChg>
        <pc:picChg chg="add mod ord modCrop">
          <ac:chgData name="Gabriel Artaza Martín" userId="S::gam1001@alu.ubu.es::e0c2eb1e-b00e-45ba-ba99-2dd3914bca27" providerId="AD" clId="Web-{D78962BF-E8C6-DBA8-3AF3-856F7A104935}" dt="2023-11-03T11:47:59.859" v="17" actId="1076"/>
          <ac:picMkLst>
            <pc:docMk/>
            <pc:sldMk cId="2853312444" sldId="276"/>
            <ac:picMk id="11" creationId="{BD70F902-4E9F-488D-B59D-7049BCF6C573}"/>
          </ac:picMkLst>
        </pc:picChg>
        <pc:picChg chg="add mod ord">
          <ac:chgData name="Gabriel Artaza Martín" userId="S::gam1001@alu.ubu.es::e0c2eb1e-b00e-45ba-ba99-2dd3914bca27" providerId="AD" clId="Web-{D78962BF-E8C6-DBA8-3AF3-856F7A104935}" dt="2023-11-03T12:01:19.857" v="44" actId="1076"/>
          <ac:picMkLst>
            <pc:docMk/>
            <pc:sldMk cId="2853312444" sldId="276"/>
            <ac:picMk id="12" creationId="{75455075-68E5-BD4B-F003-E8082F6F3EC6}"/>
          </ac:picMkLst>
        </pc:picChg>
        <pc:picChg chg="add mod ord">
          <ac:chgData name="Gabriel Artaza Martín" userId="S::gam1001@alu.ubu.es::e0c2eb1e-b00e-45ba-ba99-2dd3914bca27" providerId="AD" clId="Web-{D78962BF-E8C6-DBA8-3AF3-856F7A104935}" dt="2023-11-03T12:01:15.107" v="43" actId="1076"/>
          <ac:picMkLst>
            <pc:docMk/>
            <pc:sldMk cId="2853312444" sldId="276"/>
            <ac:picMk id="13" creationId="{2501DA57-79D5-398B-D969-DCDE4D4F68D5}"/>
          </ac:picMkLst>
        </pc:picChg>
        <pc:picChg chg="add del mod">
          <ac:chgData name="Gabriel Artaza Martín" userId="S::gam1001@alu.ubu.es::e0c2eb1e-b00e-45ba-ba99-2dd3914bca27" providerId="AD" clId="Web-{D78962BF-E8C6-DBA8-3AF3-856F7A104935}" dt="2023-11-03T11:59:08.600" v="40"/>
          <ac:picMkLst>
            <pc:docMk/>
            <pc:sldMk cId="2853312444" sldId="276"/>
            <ac:picMk id="14" creationId="{4366AA2B-3667-9EBE-3894-DC2FCDBCC10B}"/>
          </ac:picMkLst>
        </pc:picChg>
        <pc:picChg chg="add del mod">
          <ac:chgData name="Gabriel Artaza Martín" userId="S::gam1001@alu.ubu.es::e0c2eb1e-b00e-45ba-ba99-2dd3914bca27" providerId="AD" clId="Web-{D78962BF-E8C6-DBA8-3AF3-856F7A104935}" dt="2023-11-03T11:58:31.676" v="36"/>
          <ac:picMkLst>
            <pc:docMk/>
            <pc:sldMk cId="2853312444" sldId="276"/>
            <ac:picMk id="15" creationId="{FB552F9A-9645-C464-9598-A56F557CBD5D}"/>
          </ac:picMkLst>
        </pc:picChg>
        <pc:picChg chg="add mod modCrop">
          <ac:chgData name="Gabriel Artaza Martín" userId="S::gam1001@alu.ubu.es::e0c2eb1e-b00e-45ba-ba99-2dd3914bca27" providerId="AD" clId="Web-{D78962BF-E8C6-DBA8-3AF3-856F7A104935}" dt="2023-11-03T12:02:48.190" v="47"/>
          <ac:picMkLst>
            <pc:docMk/>
            <pc:sldMk cId="2853312444" sldId="276"/>
            <ac:picMk id="16" creationId="{DFB1B94C-64D0-741A-78E7-8976688507B9}"/>
          </ac:picMkLst>
        </pc:picChg>
        <pc:picChg chg="add mod">
          <ac:chgData name="Gabriel Artaza Martín" userId="S::gam1001@alu.ubu.es::e0c2eb1e-b00e-45ba-ba99-2dd3914bca27" providerId="AD" clId="Web-{D78962BF-E8C6-DBA8-3AF3-856F7A104935}" dt="2023-11-03T12:01:05.590" v="42" actId="1076"/>
          <ac:picMkLst>
            <pc:docMk/>
            <pc:sldMk cId="2853312444" sldId="276"/>
            <ac:picMk id="17" creationId="{C279C8A2-DBED-C557-CE30-5384CB1CC0E6}"/>
          </ac:picMkLst>
        </pc:picChg>
      </pc:sldChg>
    </pc:docChg>
  </pc:docChgLst>
  <pc:docChgLst>
    <pc:chgData name="Usuario invitado" userId="S::urn:spo:anon#b52317f7c98f9ebb976509d4943380d4c64c3d10b09b4d882216fc42e8928be9::" providerId="AD" clId="Web-{6E951EDA-B790-1576-B442-23B3985D674F}"/>
    <pc:docChg chg="modSld">
      <pc:chgData name="Usuario invitado" userId="S::urn:spo:anon#b52317f7c98f9ebb976509d4943380d4c64c3d10b09b4d882216fc42e8928be9::" providerId="AD" clId="Web-{6E951EDA-B790-1576-B442-23B3985D674F}" dt="2023-11-02T18:21:54.742" v="1" actId="1076"/>
      <pc:docMkLst>
        <pc:docMk/>
      </pc:docMkLst>
      <pc:sldChg chg="modSp">
        <pc:chgData name="Usuario invitado" userId="S::urn:spo:anon#b52317f7c98f9ebb976509d4943380d4c64c3d10b09b4d882216fc42e8928be9::" providerId="AD" clId="Web-{6E951EDA-B790-1576-B442-23B3985D674F}" dt="2023-11-02T18:21:54.742" v="1" actId="1076"/>
        <pc:sldMkLst>
          <pc:docMk/>
          <pc:sldMk cId="1932500909" sldId="274"/>
        </pc:sldMkLst>
        <pc:picChg chg="mod">
          <ac:chgData name="Usuario invitado" userId="S::urn:spo:anon#b52317f7c98f9ebb976509d4943380d4c64c3d10b09b4d882216fc42e8928be9::" providerId="AD" clId="Web-{6E951EDA-B790-1576-B442-23B3985D674F}" dt="2023-11-02T18:21:54.742" v="1" actId="1076"/>
          <ac:picMkLst>
            <pc:docMk/>
            <pc:sldMk cId="1932500909" sldId="274"/>
            <ac:picMk id="3" creationId="{74FC18EF-BDC9-E63C-8710-475B747195DC}"/>
          </ac:picMkLst>
        </pc:picChg>
      </pc:sldChg>
    </pc:docChg>
  </pc:docChgLst>
  <pc:docChgLst>
    <pc:chgData name="Usuario invitado" userId="S::urn:spo:anon#f2ef84b83740eae807cca520f36690ffaff81aed321c4acfac07ba7a8bd610aa::" providerId="AD" clId="Web-{88248C92-D1DB-4D8A-9AA3-569302CA40AF}"/>
    <pc:docChg chg="addSld delSld modSld sldOrd">
      <pc:chgData name="Usuario invitado" userId="S::urn:spo:anon#f2ef84b83740eae807cca520f36690ffaff81aed321c4acfac07ba7a8bd610aa::" providerId="AD" clId="Web-{88248C92-D1DB-4D8A-9AA3-569302CA40AF}" dt="2023-11-06T20:22:59.447" v="371" actId="20577"/>
      <pc:docMkLst>
        <pc:docMk/>
      </pc:docMkLst>
      <pc:sldChg chg="addSp delSp modSp ord">
        <pc:chgData name="Usuario invitado" userId="S::urn:spo:anon#f2ef84b83740eae807cca520f36690ffaff81aed321c4acfac07ba7a8bd610aa::" providerId="AD" clId="Web-{88248C92-D1DB-4D8A-9AA3-569302CA40AF}" dt="2023-11-06T20:22:59.447" v="371" actId="20577"/>
        <pc:sldMkLst>
          <pc:docMk/>
          <pc:sldMk cId="3623616351" sldId="270"/>
        </pc:sldMkLst>
        <pc:spChg chg="del">
          <ac:chgData name="Usuario invitado" userId="S::urn:spo:anon#f2ef84b83740eae807cca520f36690ffaff81aed321c4acfac07ba7a8bd610aa::" providerId="AD" clId="Web-{88248C92-D1DB-4D8A-9AA3-569302CA40AF}" dt="2023-11-06T19:08:29.660" v="0"/>
          <ac:spMkLst>
            <pc:docMk/>
            <pc:sldMk cId="3623616351" sldId="270"/>
            <ac:spMk id="4" creationId="{7B290457-2071-4F7C-9327-CE85A282B4D5}"/>
          </ac:spMkLst>
        </pc:spChg>
        <pc:spChg chg="add mod">
          <ac:chgData name="Usuario invitado" userId="S::urn:spo:anon#f2ef84b83740eae807cca520f36690ffaff81aed321c4acfac07ba7a8bd610aa::" providerId="AD" clId="Web-{88248C92-D1DB-4D8A-9AA3-569302CA40AF}" dt="2023-11-06T20:09:34.673" v="246" actId="20577"/>
          <ac:spMkLst>
            <pc:docMk/>
            <pc:sldMk cId="3623616351" sldId="270"/>
            <ac:spMk id="5" creationId="{BF7ED5EE-97F9-F29D-2B71-6EBA5DA4C55A}"/>
          </ac:spMkLst>
        </pc:spChg>
        <pc:spChg chg="mod">
          <ac:chgData name="Usuario invitado" userId="S::urn:spo:anon#f2ef84b83740eae807cca520f36690ffaff81aed321c4acfac07ba7a8bd610aa::" providerId="AD" clId="Web-{88248C92-D1DB-4D8A-9AA3-569302CA40AF}" dt="2023-11-06T20:22:59.447" v="371" actId="20577"/>
          <ac:spMkLst>
            <pc:docMk/>
            <pc:sldMk cId="3623616351" sldId="270"/>
            <ac:spMk id="15" creationId="{3E9C69A7-E698-0F12-1385-08A4EC0F5DCE}"/>
          </ac:spMkLst>
        </pc:spChg>
      </pc:sldChg>
      <pc:sldChg chg="addSp delSp modSp add mod ord replId setBg">
        <pc:chgData name="Usuario invitado" userId="S::urn:spo:anon#f2ef84b83740eae807cca520f36690ffaff81aed321c4acfac07ba7a8bd610aa::" providerId="AD" clId="Web-{88248C92-D1DB-4D8A-9AA3-569302CA40AF}" dt="2023-11-06T19:36:52.751" v="232" actId="1076"/>
        <pc:sldMkLst>
          <pc:docMk/>
          <pc:sldMk cId="2475326557" sldId="280"/>
        </pc:sldMkLst>
        <pc:spChg chg="mod ord">
          <ac:chgData name="Usuario invitado" userId="S::urn:spo:anon#f2ef84b83740eae807cca520f36690ffaff81aed321c4acfac07ba7a8bd610aa::" providerId="AD" clId="Web-{88248C92-D1DB-4D8A-9AA3-569302CA40AF}" dt="2023-11-06T19:35:27.342" v="221"/>
          <ac:spMkLst>
            <pc:docMk/>
            <pc:sldMk cId="2475326557" sldId="280"/>
            <ac:spMk id="2" creationId="{00000000-0000-0000-0000-000000000000}"/>
          </ac:spMkLst>
        </pc:spChg>
        <pc:spChg chg="mod">
          <ac:chgData name="Usuario invitado" userId="S::urn:spo:anon#f2ef84b83740eae807cca520f36690ffaff81aed321c4acfac07ba7a8bd610aa::" providerId="AD" clId="Web-{88248C92-D1DB-4D8A-9AA3-569302CA40AF}" dt="2023-11-06T19:36:52.751" v="232" actId="1076"/>
          <ac:spMkLst>
            <pc:docMk/>
            <pc:sldMk cId="2475326557" sldId="280"/>
            <ac:spMk id="5" creationId="{BF7ED5EE-97F9-F29D-2B71-6EBA5DA4C55A}"/>
          </ac:spMkLst>
        </pc:spChg>
        <pc:spChg chg="mod ord">
          <ac:chgData name="Usuario invitado" userId="S::urn:spo:anon#f2ef84b83740eae807cca520f36690ffaff81aed321c4acfac07ba7a8bd610aa::" providerId="AD" clId="Web-{88248C92-D1DB-4D8A-9AA3-569302CA40AF}" dt="2023-11-06T19:36:40.172" v="231"/>
          <ac:spMkLst>
            <pc:docMk/>
            <pc:sldMk cId="2475326557" sldId="280"/>
            <ac:spMk id="13" creationId="{07229289-0E4E-D81A-A246-821867D934E6}"/>
          </ac:spMkLst>
        </pc:spChg>
        <pc:spChg chg="del mod">
          <ac:chgData name="Usuario invitado" userId="S::urn:spo:anon#f2ef84b83740eae807cca520f36690ffaff81aed321c4acfac07ba7a8bd610aa::" providerId="AD" clId="Web-{88248C92-D1DB-4D8A-9AA3-569302CA40AF}" dt="2023-11-06T19:12:16.822" v="62"/>
          <ac:spMkLst>
            <pc:docMk/>
            <pc:sldMk cId="2475326557" sldId="280"/>
            <ac:spMk id="15" creationId="{3E9C69A7-E698-0F12-1385-08A4EC0F5DCE}"/>
          </ac:spMkLst>
        </pc:spChg>
        <pc:spChg chg="mod ord">
          <ac:chgData name="Usuario invitado" userId="S::urn:spo:anon#f2ef84b83740eae807cca520f36690ffaff81aed321c4acfac07ba7a8bd610aa::" providerId="AD" clId="Web-{88248C92-D1DB-4D8A-9AA3-569302CA40AF}" dt="2023-11-06T19:35:42.592" v="224" actId="1076"/>
          <ac:spMkLst>
            <pc:docMk/>
            <pc:sldMk cId="2475326557" sldId="280"/>
            <ac:spMk id="16" creationId="{46EEA4F1-5FA3-4EBF-97F1-DF392077DB76}"/>
          </ac:spMkLst>
        </pc:spChg>
        <pc:spChg chg="add">
          <ac:chgData name="Usuario invitado" userId="S::urn:spo:anon#f2ef84b83740eae807cca520f36690ffaff81aed321c4acfac07ba7a8bd610aa::" providerId="AD" clId="Web-{88248C92-D1DB-4D8A-9AA3-569302CA40AF}" dt="2023-11-06T19:35:27.342" v="221"/>
          <ac:spMkLst>
            <pc:docMk/>
            <pc:sldMk cId="2475326557" sldId="280"/>
            <ac:spMk id="21" creationId="{23DA7759-3209-4FE2-96D1-4EEDD81E9EA0}"/>
          </ac:spMkLst>
        </pc:spChg>
        <pc:spChg chg="add">
          <ac:chgData name="Usuario invitado" userId="S::urn:spo:anon#f2ef84b83740eae807cca520f36690ffaff81aed321c4acfac07ba7a8bd610aa::" providerId="AD" clId="Web-{88248C92-D1DB-4D8A-9AA3-569302CA40AF}" dt="2023-11-06T19:35:27.342" v="221"/>
          <ac:spMkLst>
            <pc:docMk/>
            <pc:sldMk cId="2475326557" sldId="280"/>
            <ac:spMk id="23" creationId="{41460DAD-8769-4C9F-9C8C-BB0443909D76}"/>
          </ac:spMkLst>
        </pc:spChg>
        <pc:spChg chg="add">
          <ac:chgData name="Usuario invitado" userId="S::urn:spo:anon#f2ef84b83740eae807cca520f36690ffaff81aed321c4acfac07ba7a8bd610aa::" providerId="AD" clId="Web-{88248C92-D1DB-4D8A-9AA3-569302CA40AF}" dt="2023-11-06T19:35:27.342" v="221"/>
          <ac:spMkLst>
            <pc:docMk/>
            <pc:sldMk cId="2475326557" sldId="280"/>
            <ac:spMk id="25" creationId="{95199994-21AE-49A2-BA0D-12E295989A9A}"/>
          </ac:spMkLst>
        </pc:spChg>
        <pc:spChg chg="add">
          <ac:chgData name="Usuario invitado" userId="S::urn:spo:anon#f2ef84b83740eae807cca520f36690ffaff81aed321c4acfac07ba7a8bd610aa::" providerId="AD" clId="Web-{88248C92-D1DB-4D8A-9AA3-569302CA40AF}" dt="2023-11-06T19:35:27.342" v="221"/>
          <ac:spMkLst>
            <pc:docMk/>
            <pc:sldMk cId="2475326557" sldId="280"/>
            <ac:spMk id="27" creationId="{A2C34835-4F79-4934-B151-D68E79764C72}"/>
          </ac:spMkLst>
        </pc:spChg>
        <pc:picChg chg="add mod">
          <ac:chgData name="Usuario invitado" userId="S::urn:spo:anon#f2ef84b83740eae807cca520f36690ffaff81aed321c4acfac07ba7a8bd610aa::" providerId="AD" clId="Web-{88248C92-D1DB-4D8A-9AA3-569302CA40AF}" dt="2023-11-06T19:35:27.342" v="221"/>
          <ac:picMkLst>
            <pc:docMk/>
            <pc:sldMk cId="2475326557" sldId="280"/>
            <ac:picMk id="3" creationId="{11E81E7C-B956-DEB8-E22A-450DC546375B}"/>
          </ac:picMkLst>
        </pc:picChg>
      </pc:sldChg>
      <pc:sldChg chg="new del">
        <pc:chgData name="Usuario invitado" userId="S::urn:spo:anon#f2ef84b83740eae807cca520f36690ffaff81aed321c4acfac07ba7a8bd610aa::" providerId="AD" clId="Web-{88248C92-D1DB-4D8A-9AA3-569302CA40AF}" dt="2023-11-06T19:54:26.860" v="236"/>
        <pc:sldMkLst>
          <pc:docMk/>
          <pc:sldMk cId="2345919052" sldId="281"/>
        </pc:sldMkLst>
      </pc:sldChg>
      <pc:sldChg chg="add replId">
        <pc:chgData name="Usuario invitado" userId="S::urn:spo:anon#f2ef84b83740eae807cca520f36690ffaff81aed321c4acfac07ba7a8bd610aa::" providerId="AD" clId="Web-{88248C92-D1DB-4D8A-9AA3-569302CA40AF}" dt="2023-11-06T20:08:39.091" v="237"/>
        <pc:sldMkLst>
          <pc:docMk/>
          <pc:sldMk cId="3499308188" sldId="281"/>
        </pc:sldMkLst>
      </pc:sldChg>
      <pc:sldChg chg="new del">
        <pc:chgData name="Usuario invitado" userId="S::urn:spo:anon#f2ef84b83740eae807cca520f36690ffaff81aed321c4acfac07ba7a8bd610aa::" providerId="AD" clId="Web-{88248C92-D1DB-4D8A-9AA3-569302CA40AF}" dt="2023-11-06T19:54:25.001" v="235"/>
        <pc:sldMkLst>
          <pc:docMk/>
          <pc:sldMk cId="4286954009" sldId="282"/>
        </pc:sldMkLst>
      </pc:sldChg>
    </pc:docChg>
  </pc:docChgLst>
  <pc:docChgLst>
    <pc:chgData name="Usuario invitado" userId="S::urn:spo:anon#b52317f7c98f9ebb976509d4943380d4c64c3d10b09b4d882216fc42e8928be9::" providerId="AD" clId="Web-{7EA2B4F0-066C-31DD-0112-6170688851B8}"/>
    <pc:docChg chg="modSld">
      <pc:chgData name="Usuario invitado" userId="S::urn:spo:anon#b52317f7c98f9ebb976509d4943380d4c64c3d10b09b4d882216fc42e8928be9::" providerId="AD" clId="Web-{7EA2B4F0-066C-31DD-0112-6170688851B8}" dt="2023-11-03T15:55:01.778" v="11" actId="1076"/>
      <pc:docMkLst>
        <pc:docMk/>
      </pc:docMkLst>
      <pc:sldChg chg="modSp">
        <pc:chgData name="Usuario invitado" userId="S::urn:spo:anon#b52317f7c98f9ebb976509d4943380d4c64c3d10b09b4d882216fc42e8928be9::" providerId="AD" clId="Web-{7EA2B4F0-066C-31DD-0112-6170688851B8}" dt="2023-11-03T15:37:19.059" v="1" actId="1076"/>
        <pc:sldMkLst>
          <pc:docMk/>
          <pc:sldMk cId="1053170672" sldId="256"/>
        </pc:sldMkLst>
        <pc:spChg chg="mod">
          <ac:chgData name="Usuario invitado" userId="S::urn:spo:anon#b52317f7c98f9ebb976509d4943380d4c64c3d10b09b4d882216fc42e8928be9::" providerId="AD" clId="Web-{7EA2B4F0-066C-31DD-0112-6170688851B8}" dt="2023-11-03T15:30:39.500" v="0"/>
          <ac:spMkLst>
            <pc:docMk/>
            <pc:sldMk cId="1053170672" sldId="256"/>
            <ac:spMk id="16" creationId="{AF4C34C6-186C-4DF9-944C-99A16A5BA07B}"/>
          </ac:spMkLst>
        </pc:spChg>
        <pc:graphicFrameChg chg="mod">
          <ac:chgData name="Usuario invitado" userId="S::urn:spo:anon#b52317f7c98f9ebb976509d4943380d4c64c3d10b09b4d882216fc42e8928be9::" providerId="AD" clId="Web-{7EA2B4F0-066C-31DD-0112-6170688851B8}" dt="2023-11-03T15:37:19.059" v="1" actId="1076"/>
          <ac:graphicFrameMkLst>
            <pc:docMk/>
            <pc:sldMk cId="1053170672" sldId="256"/>
            <ac:graphicFrameMk id="1598" creationId="{DF896C92-69EA-21E3-2B0C-DF38BC81F321}"/>
          </ac:graphicFrameMkLst>
        </pc:graphicFrameChg>
      </pc:sldChg>
      <pc:sldChg chg="addSp delSp modSp">
        <pc:chgData name="Usuario invitado" userId="S::urn:spo:anon#b52317f7c98f9ebb976509d4943380d4c64c3d10b09b4d882216fc42e8928be9::" providerId="AD" clId="Web-{7EA2B4F0-066C-31DD-0112-6170688851B8}" dt="2023-11-03T15:55:01.778" v="11" actId="1076"/>
        <pc:sldMkLst>
          <pc:docMk/>
          <pc:sldMk cId="216004898" sldId="258"/>
        </pc:sldMkLst>
        <pc:spChg chg="del">
          <ac:chgData name="Usuario invitado" userId="S::urn:spo:anon#b52317f7c98f9ebb976509d4943380d4c64c3d10b09b4d882216fc42e8928be9::" providerId="AD" clId="Web-{7EA2B4F0-066C-31DD-0112-6170688851B8}" dt="2023-11-03T15:53:52.587" v="2"/>
          <ac:spMkLst>
            <pc:docMk/>
            <pc:sldMk cId="216004898" sldId="258"/>
            <ac:spMk id="4" creationId="{7B290457-2071-4F7C-9327-CE85A282B4D5}"/>
          </ac:spMkLst>
        </pc:spChg>
        <pc:spChg chg="add mod">
          <ac:chgData name="Usuario invitado" userId="S::urn:spo:anon#b52317f7c98f9ebb976509d4943380d4c64c3d10b09b4d882216fc42e8928be9::" providerId="AD" clId="Web-{7EA2B4F0-066C-31DD-0112-6170688851B8}" dt="2023-11-03T15:54:44.246" v="8" actId="20577"/>
          <ac:spMkLst>
            <pc:docMk/>
            <pc:sldMk cId="216004898" sldId="258"/>
            <ac:spMk id="6" creationId="{F149F8C4-5678-D6BF-28F8-9DF49ACF42FF}"/>
          </ac:spMkLst>
        </pc:spChg>
        <pc:picChg chg="mod">
          <ac:chgData name="Usuario invitado" userId="S::urn:spo:anon#b52317f7c98f9ebb976509d4943380d4c64c3d10b09b4d882216fc42e8928be9::" providerId="AD" clId="Web-{7EA2B4F0-066C-31DD-0112-6170688851B8}" dt="2023-11-03T15:55:01.778" v="11" actId="1076"/>
          <ac:picMkLst>
            <pc:docMk/>
            <pc:sldMk cId="216004898" sldId="258"/>
            <ac:picMk id="3" creationId="{ABBD2F51-C68A-9293-3E0B-6DFAA415FB41}"/>
          </ac:picMkLst>
        </pc:picChg>
      </pc:sldChg>
    </pc:docChg>
  </pc:docChgLst>
  <pc:docChgLst>
    <pc:chgData name="Gabriel Artaza Martín" userId="S::gam1001@alu.ubu.es::e0c2eb1e-b00e-45ba-ba99-2dd3914bca27" providerId="AD" clId="Web-{249F178B-798F-C6E5-EE35-271D4A42CD20}"/>
    <pc:docChg chg="modSld">
      <pc:chgData name="Gabriel Artaza Martín" userId="S::gam1001@alu.ubu.es::e0c2eb1e-b00e-45ba-ba99-2dd3914bca27" providerId="AD" clId="Web-{249F178B-798F-C6E5-EE35-271D4A42CD20}" dt="2023-11-13T19:30:14.058" v="47" actId="20577"/>
      <pc:docMkLst>
        <pc:docMk/>
      </pc:docMkLst>
      <pc:sldChg chg="addSp delSp modSp mod modClrScheme chgLayout">
        <pc:chgData name="Gabriel Artaza Martín" userId="S::gam1001@alu.ubu.es::e0c2eb1e-b00e-45ba-ba99-2dd3914bca27" providerId="AD" clId="Web-{249F178B-798F-C6E5-EE35-271D4A42CD20}" dt="2023-11-13T18:47:28.131" v="44" actId="1076"/>
        <pc:sldMkLst>
          <pc:docMk/>
          <pc:sldMk cId="626412884" sldId="271"/>
        </pc:sldMkLst>
        <pc:spChg chg="mod ord">
          <ac:chgData name="Gabriel Artaza Martín" userId="S::gam1001@alu.ubu.es::e0c2eb1e-b00e-45ba-ba99-2dd3914bca27" providerId="AD" clId="Web-{249F178B-798F-C6E5-EE35-271D4A42CD20}" dt="2023-11-13T18:45:22.033" v="6"/>
          <ac:spMkLst>
            <pc:docMk/>
            <pc:sldMk cId="626412884" sldId="271"/>
            <ac:spMk id="7" creationId="{F03B46E9-BD59-00BC-5D39-C34C27049504}"/>
          </ac:spMkLst>
        </pc:spChg>
        <pc:spChg chg="add del mod ord">
          <ac:chgData name="Gabriel Artaza Martín" userId="S::gam1001@alu.ubu.es::e0c2eb1e-b00e-45ba-ba99-2dd3914bca27" providerId="AD" clId="Web-{249F178B-798F-C6E5-EE35-271D4A42CD20}" dt="2023-11-13T18:45:22.033" v="6"/>
          <ac:spMkLst>
            <pc:docMk/>
            <pc:sldMk cId="626412884" sldId="271"/>
            <ac:spMk id="12" creationId="{2F80089B-8582-7D50-EA51-67D12F2EE5AE}"/>
          </ac:spMkLst>
        </pc:spChg>
        <pc:spChg chg="add del mod ord">
          <ac:chgData name="Gabriel Artaza Martín" userId="S::gam1001@alu.ubu.es::e0c2eb1e-b00e-45ba-ba99-2dd3914bca27" providerId="AD" clId="Web-{249F178B-798F-C6E5-EE35-271D4A42CD20}" dt="2023-11-13T18:45:22.033" v="6"/>
          <ac:spMkLst>
            <pc:docMk/>
            <pc:sldMk cId="626412884" sldId="271"/>
            <ac:spMk id="13" creationId="{613E2DCA-4AB9-DB5F-CE35-9E754BF1481B}"/>
          </ac:spMkLst>
        </pc:spChg>
        <pc:spChg chg="add mod">
          <ac:chgData name="Gabriel Artaza Martín" userId="S::gam1001@alu.ubu.es::e0c2eb1e-b00e-45ba-ba99-2dd3914bca27" providerId="AD" clId="Web-{249F178B-798F-C6E5-EE35-271D4A42CD20}" dt="2023-11-13T18:47:28.131" v="44" actId="1076"/>
          <ac:spMkLst>
            <pc:docMk/>
            <pc:sldMk cId="626412884" sldId="271"/>
            <ac:spMk id="29" creationId="{A9B0C19C-3B86-946C-3ABD-DD17C06593B8}"/>
          </ac:spMkLst>
        </pc:spChg>
        <pc:graphicFrameChg chg="mod">
          <ac:chgData name="Gabriel Artaza Martín" userId="S::gam1001@alu.ubu.es::e0c2eb1e-b00e-45ba-ba99-2dd3914bca27" providerId="AD" clId="Web-{249F178B-798F-C6E5-EE35-271D4A42CD20}" dt="2023-11-13T18:46:19.957" v="37" actId="1076"/>
          <ac:graphicFrameMkLst>
            <pc:docMk/>
            <pc:sldMk cId="626412884" sldId="271"/>
            <ac:graphicFrameMk id="19" creationId="{855C69BB-8B3D-9460-63E1-6C9835E890B2}"/>
          </ac:graphicFrameMkLst>
        </pc:graphicFrameChg>
        <pc:picChg chg="del mod">
          <ac:chgData name="Gabriel Artaza Martín" userId="S::gam1001@alu.ubu.es::e0c2eb1e-b00e-45ba-ba99-2dd3914bca27" providerId="AD" clId="Web-{249F178B-798F-C6E5-EE35-271D4A42CD20}" dt="2023-11-13T18:45:03.205" v="4"/>
          <ac:picMkLst>
            <pc:docMk/>
            <pc:sldMk cId="626412884" sldId="271"/>
            <ac:picMk id="11" creationId="{A7CC2ECA-AA42-F91F-13E6-6939E53A97F6}"/>
          </ac:picMkLst>
        </pc:picChg>
        <pc:picChg chg="del">
          <ac:chgData name="Gabriel Artaza Martín" userId="S::gam1001@alu.ubu.es::e0c2eb1e-b00e-45ba-ba99-2dd3914bca27" providerId="AD" clId="Web-{249F178B-798F-C6E5-EE35-271D4A42CD20}" dt="2023-11-13T18:43:54.718" v="0"/>
          <ac:picMkLst>
            <pc:docMk/>
            <pc:sldMk cId="626412884" sldId="271"/>
            <ac:picMk id="42" creationId="{0C69CE8C-1B58-C7D1-81F7-06ED31F7550C}"/>
          </ac:picMkLst>
        </pc:picChg>
        <pc:picChg chg="del">
          <ac:chgData name="Gabriel Artaza Martín" userId="S::gam1001@alu.ubu.es::e0c2eb1e-b00e-45ba-ba99-2dd3914bca27" providerId="AD" clId="Web-{249F178B-798F-C6E5-EE35-271D4A42CD20}" dt="2023-11-13T18:44:01.203" v="1"/>
          <ac:picMkLst>
            <pc:docMk/>
            <pc:sldMk cId="626412884" sldId="271"/>
            <ac:picMk id="43" creationId="{7FBA7E54-6645-F95D-7454-B7FBCC4B39CF}"/>
          </ac:picMkLst>
        </pc:picChg>
        <pc:picChg chg="del">
          <ac:chgData name="Gabriel Artaza Martín" userId="S::gam1001@alu.ubu.es::e0c2eb1e-b00e-45ba-ba99-2dd3914bca27" providerId="AD" clId="Web-{249F178B-798F-C6E5-EE35-271D4A42CD20}" dt="2023-11-13T18:44:03.984" v="2"/>
          <ac:picMkLst>
            <pc:docMk/>
            <pc:sldMk cId="626412884" sldId="271"/>
            <ac:picMk id="44" creationId="{31D3CD30-864C-7741-E1ED-1AAD2FC15FA8}"/>
          </ac:picMkLst>
        </pc:picChg>
      </pc:sldChg>
      <pc:sldChg chg="modSp">
        <pc:chgData name="Gabriel Artaza Martín" userId="S::gam1001@alu.ubu.es::e0c2eb1e-b00e-45ba-ba99-2dd3914bca27" providerId="AD" clId="Web-{249F178B-798F-C6E5-EE35-271D4A42CD20}" dt="2023-11-13T19:30:14.058" v="47" actId="20577"/>
        <pc:sldMkLst>
          <pc:docMk/>
          <pc:sldMk cId="2853312444" sldId="276"/>
        </pc:sldMkLst>
        <pc:spChg chg="mod">
          <ac:chgData name="Gabriel Artaza Martín" userId="S::gam1001@alu.ubu.es::e0c2eb1e-b00e-45ba-ba99-2dd3914bca27" providerId="AD" clId="Web-{249F178B-798F-C6E5-EE35-271D4A42CD20}" dt="2023-11-13T19:30:14.058" v="47" actId="20577"/>
          <ac:spMkLst>
            <pc:docMk/>
            <pc:sldMk cId="2853312444" sldId="276"/>
            <ac:spMk id="3" creationId="{FB35897D-C408-0503-A6D3-1EA53ECBB676}"/>
          </ac:spMkLst>
        </pc:spChg>
      </pc:sldChg>
    </pc:docChg>
  </pc:docChgLst>
  <pc:docChgLst>
    <pc:chgData name="Usuario invitado" userId="S::urn:spo:anon#f2ef84b83740eae807cca520f36690ffaff81aed321c4acfac07ba7a8bd610aa::" providerId="AD" clId="Web-{F791C952-CD67-402D-9BB4-69B187ACA24D}"/>
    <pc:docChg chg="addSld delSld modSld sldOrd">
      <pc:chgData name="Usuario invitado" userId="S::urn:spo:anon#f2ef84b83740eae807cca520f36690ffaff81aed321c4acfac07ba7a8bd610aa::" providerId="AD" clId="Web-{F791C952-CD67-402D-9BB4-69B187ACA24D}" dt="2023-11-08T19:43:18.743" v="1658"/>
      <pc:docMkLst>
        <pc:docMk/>
      </pc:docMkLst>
      <pc:sldChg chg="addSp delSp modSp">
        <pc:chgData name="Usuario invitado" userId="S::urn:spo:anon#f2ef84b83740eae807cca520f36690ffaff81aed321c4acfac07ba7a8bd610aa::" providerId="AD" clId="Web-{F791C952-CD67-402D-9BB4-69B187ACA24D}" dt="2023-11-08T18:26:06.437" v="1193" actId="1076"/>
        <pc:sldMkLst>
          <pc:docMk/>
          <pc:sldMk cId="216004898" sldId="258"/>
        </pc:sldMkLst>
        <pc:spChg chg="mod">
          <ac:chgData name="Usuario invitado" userId="S::urn:spo:anon#f2ef84b83740eae807cca520f36690ffaff81aed321c4acfac07ba7a8bd610aa::" providerId="AD" clId="Web-{F791C952-CD67-402D-9BB4-69B187ACA24D}" dt="2023-11-08T18:25:07.512" v="1181" actId="1076"/>
          <ac:spMkLst>
            <pc:docMk/>
            <pc:sldMk cId="216004898" sldId="258"/>
            <ac:spMk id="4" creationId="{B4AAC433-03FA-EB57-1FF0-5E870C48BDE8}"/>
          </ac:spMkLst>
        </pc:spChg>
        <pc:spChg chg="add del">
          <ac:chgData name="Usuario invitado" userId="S::urn:spo:anon#f2ef84b83740eae807cca520f36690ffaff81aed321c4acfac07ba7a8bd610aa::" providerId="AD" clId="Web-{F791C952-CD67-402D-9BB4-69B187ACA24D}" dt="2023-11-08T18:24:40.244" v="1172"/>
          <ac:spMkLst>
            <pc:docMk/>
            <pc:sldMk cId="216004898" sldId="258"/>
            <ac:spMk id="5" creationId="{515CC3F6-DF99-4996-E6E9-4C3309488F50}"/>
          </ac:spMkLst>
        </pc:spChg>
        <pc:spChg chg="mod">
          <ac:chgData name="Usuario invitado" userId="S::urn:spo:anon#f2ef84b83740eae807cca520f36690ffaff81aed321c4acfac07ba7a8bd610aa::" providerId="AD" clId="Web-{F791C952-CD67-402D-9BB4-69B187ACA24D}" dt="2023-11-08T18:26:06.437" v="1193" actId="1076"/>
          <ac:spMkLst>
            <pc:docMk/>
            <pc:sldMk cId="216004898" sldId="258"/>
            <ac:spMk id="6" creationId="{F149F8C4-5678-D6BF-28F8-9DF49ACF42FF}"/>
          </ac:spMkLst>
        </pc:spChg>
        <pc:spChg chg="add del">
          <ac:chgData name="Usuario invitado" userId="S::urn:spo:anon#f2ef84b83740eae807cca520f36690ffaff81aed321c4acfac07ba7a8bd610aa::" providerId="AD" clId="Web-{F791C952-CD67-402D-9BB4-69B187ACA24D}" dt="2023-11-08T18:24:44.510" v="1174"/>
          <ac:spMkLst>
            <pc:docMk/>
            <pc:sldMk cId="216004898" sldId="258"/>
            <ac:spMk id="7" creationId="{3F51B629-6A5E-C979-F8AF-EBA0DDFB63DA}"/>
          </ac:spMkLst>
        </pc:spChg>
        <pc:spChg chg="add del">
          <ac:chgData name="Usuario invitado" userId="S::urn:spo:anon#f2ef84b83740eae807cca520f36690ffaff81aed321c4acfac07ba7a8bd610aa::" providerId="AD" clId="Web-{F791C952-CD67-402D-9BB4-69B187ACA24D}" dt="2023-11-08T18:24:47.010" v="1176"/>
          <ac:spMkLst>
            <pc:docMk/>
            <pc:sldMk cId="216004898" sldId="258"/>
            <ac:spMk id="8" creationId="{7E2A0853-F325-3E1E-F6E4-497651F58999}"/>
          </ac:spMkLst>
        </pc:spChg>
        <pc:spChg chg="add mod">
          <ac:chgData name="Usuario invitado" userId="S::urn:spo:anon#f2ef84b83740eae807cca520f36690ffaff81aed321c4acfac07ba7a8bd610aa::" providerId="AD" clId="Web-{F791C952-CD67-402D-9BB4-69B187ACA24D}" dt="2023-11-08T18:24:54.714" v="1178"/>
          <ac:spMkLst>
            <pc:docMk/>
            <pc:sldMk cId="216004898" sldId="258"/>
            <ac:spMk id="9" creationId="{ABB9B4B6-280F-128C-250F-FCA151A9C070}"/>
          </ac:spMkLst>
        </pc:spChg>
      </pc:sldChg>
      <pc:sldChg chg="modSp">
        <pc:chgData name="Usuario invitado" userId="S::urn:spo:anon#f2ef84b83740eae807cca520f36690ffaff81aed321c4acfac07ba7a8bd610aa::" providerId="AD" clId="Web-{F791C952-CD67-402D-9BB4-69B187ACA24D}" dt="2023-11-08T18:26:33.955" v="1202" actId="1076"/>
        <pc:sldMkLst>
          <pc:docMk/>
          <pc:sldMk cId="2142155576" sldId="259"/>
        </pc:sldMkLst>
        <pc:spChg chg="mod">
          <ac:chgData name="Usuario invitado" userId="S::urn:spo:anon#f2ef84b83740eae807cca520f36690ffaff81aed321c4acfac07ba7a8bd610aa::" providerId="AD" clId="Web-{F791C952-CD67-402D-9BB4-69B187ACA24D}" dt="2023-11-08T18:26:09.828" v="1194"/>
          <ac:spMkLst>
            <pc:docMk/>
            <pc:sldMk cId="2142155576" sldId="259"/>
            <ac:spMk id="4" creationId="{7B290457-2071-4F7C-9327-CE85A282B4D5}"/>
          </ac:spMkLst>
        </pc:spChg>
        <pc:graphicFrameChg chg="mod">
          <ac:chgData name="Usuario invitado" userId="S::urn:spo:anon#f2ef84b83740eae807cca520f36690ffaff81aed321c4acfac07ba7a8bd610aa::" providerId="AD" clId="Web-{F791C952-CD67-402D-9BB4-69B187ACA24D}" dt="2023-11-08T18:26:33.955" v="1202" actId="1076"/>
          <ac:graphicFrameMkLst>
            <pc:docMk/>
            <pc:sldMk cId="2142155576" sldId="259"/>
            <ac:graphicFrameMk id="5" creationId="{4C6BEBB7-8AFE-07B8-10C1-7016FB9E650A}"/>
          </ac:graphicFrameMkLst>
        </pc:graphicFrameChg>
      </pc:sldChg>
      <pc:sldChg chg="modSp">
        <pc:chgData name="Usuario invitado" userId="S::urn:spo:anon#f2ef84b83740eae807cca520f36690ffaff81aed321c4acfac07ba7a8bd610aa::" providerId="AD" clId="Web-{F791C952-CD67-402D-9BB4-69B187ACA24D}" dt="2023-11-08T18:16:15.806" v="1155"/>
        <pc:sldMkLst>
          <pc:docMk/>
          <pc:sldMk cId="1726412537" sldId="260"/>
        </pc:sldMkLst>
        <pc:spChg chg="mod">
          <ac:chgData name="Usuario invitado" userId="S::urn:spo:anon#f2ef84b83740eae807cca520f36690ffaff81aed321c4acfac07ba7a8bd610aa::" providerId="AD" clId="Web-{F791C952-CD67-402D-9BB4-69B187ACA24D}" dt="2023-11-08T18:16:15.806" v="1155"/>
          <ac:spMkLst>
            <pc:docMk/>
            <pc:sldMk cId="1726412537" sldId="260"/>
            <ac:spMk id="4" creationId="{7B290457-2071-4F7C-9327-CE85A282B4D5}"/>
          </ac:spMkLst>
        </pc:spChg>
      </pc:sldChg>
      <pc:sldChg chg="modSp">
        <pc:chgData name="Usuario invitado" userId="S::urn:spo:anon#f2ef84b83740eae807cca520f36690ffaff81aed321c4acfac07ba7a8bd610aa::" providerId="AD" clId="Web-{F791C952-CD67-402D-9BB4-69B187ACA24D}" dt="2023-11-08T18:16:19.775" v="1156"/>
        <pc:sldMkLst>
          <pc:docMk/>
          <pc:sldMk cId="407709313" sldId="261"/>
        </pc:sldMkLst>
        <pc:spChg chg="mod">
          <ac:chgData name="Usuario invitado" userId="S::urn:spo:anon#f2ef84b83740eae807cca520f36690ffaff81aed321c4acfac07ba7a8bd610aa::" providerId="AD" clId="Web-{F791C952-CD67-402D-9BB4-69B187ACA24D}" dt="2023-11-08T18:16:19.775" v="1156"/>
          <ac:spMkLst>
            <pc:docMk/>
            <pc:sldMk cId="407709313" sldId="261"/>
            <ac:spMk id="4" creationId="{7B290457-2071-4F7C-9327-CE85A282B4D5}"/>
          </ac:spMkLst>
        </pc:spChg>
      </pc:sldChg>
      <pc:sldChg chg="modSp">
        <pc:chgData name="Usuario invitado" userId="S::urn:spo:anon#f2ef84b83740eae807cca520f36690ffaff81aed321c4acfac07ba7a8bd610aa::" providerId="AD" clId="Web-{F791C952-CD67-402D-9BB4-69B187ACA24D}" dt="2023-11-08T18:16:24.838" v="1157"/>
        <pc:sldMkLst>
          <pc:docMk/>
          <pc:sldMk cId="2197571939" sldId="265"/>
        </pc:sldMkLst>
        <pc:spChg chg="mod">
          <ac:chgData name="Usuario invitado" userId="S::urn:spo:anon#f2ef84b83740eae807cca520f36690ffaff81aed321c4acfac07ba7a8bd610aa::" providerId="AD" clId="Web-{F791C952-CD67-402D-9BB4-69B187ACA24D}" dt="2023-11-08T18:16:24.838" v="1157"/>
          <ac:spMkLst>
            <pc:docMk/>
            <pc:sldMk cId="2197571939" sldId="265"/>
            <ac:spMk id="4" creationId="{7B290457-2071-4F7C-9327-CE85A282B4D5}"/>
          </ac:spMkLst>
        </pc:spChg>
      </pc:sldChg>
      <pc:sldChg chg="modSp">
        <pc:chgData name="Usuario invitado" userId="S::urn:spo:anon#f2ef84b83740eae807cca520f36690ffaff81aed321c4acfac07ba7a8bd610aa::" providerId="AD" clId="Web-{F791C952-CD67-402D-9BB4-69B187ACA24D}" dt="2023-11-08T18:20:06.492" v="1163"/>
        <pc:sldMkLst>
          <pc:docMk/>
          <pc:sldMk cId="626412884" sldId="271"/>
        </pc:sldMkLst>
        <pc:graphicFrameChg chg="modGraphic">
          <ac:chgData name="Usuario invitado" userId="S::urn:spo:anon#f2ef84b83740eae807cca520f36690ffaff81aed321c4acfac07ba7a8bd610aa::" providerId="AD" clId="Web-{F791C952-CD67-402D-9BB4-69B187ACA24D}" dt="2023-11-08T18:20:06.492" v="1163"/>
          <ac:graphicFrameMkLst>
            <pc:docMk/>
            <pc:sldMk cId="626412884" sldId="271"/>
            <ac:graphicFrameMk id="19" creationId="{855C69BB-8B3D-9460-63E1-6C9835E890B2}"/>
          </ac:graphicFrameMkLst>
        </pc:graphicFrameChg>
      </pc:sldChg>
      <pc:sldChg chg="addSp delSp modSp ord">
        <pc:chgData name="Usuario invitado" userId="S::urn:spo:anon#f2ef84b83740eae807cca520f36690ffaff81aed321c4acfac07ba7a8bd610aa::" providerId="AD" clId="Web-{F791C952-CD67-402D-9BB4-69B187ACA24D}" dt="2023-11-08T19:34:47.321" v="1637"/>
        <pc:sldMkLst>
          <pc:docMk/>
          <pc:sldMk cId="2983758874" sldId="277"/>
        </pc:sldMkLst>
        <pc:spChg chg="mod">
          <ac:chgData name="Usuario invitado" userId="S::urn:spo:anon#f2ef84b83740eae807cca520f36690ffaff81aed321c4acfac07ba7a8bd610aa::" providerId="AD" clId="Web-{F791C952-CD67-402D-9BB4-69B187ACA24D}" dt="2023-11-08T18:59:24.413" v="1334" actId="1076"/>
          <ac:spMkLst>
            <pc:docMk/>
            <pc:sldMk cId="2983758874" sldId="277"/>
            <ac:spMk id="4" creationId="{AB330768-A577-470E-1372-1C780072F5A3}"/>
          </ac:spMkLst>
        </pc:spChg>
        <pc:spChg chg="mod">
          <ac:chgData name="Usuario invitado" userId="S::urn:spo:anon#f2ef84b83740eae807cca520f36690ffaff81aed321c4acfac07ba7a8bd610aa::" providerId="AD" clId="Web-{F791C952-CD67-402D-9BB4-69B187ACA24D}" dt="2023-11-08T19:07:39.866" v="1437" actId="1076"/>
          <ac:spMkLst>
            <pc:docMk/>
            <pc:sldMk cId="2983758874" sldId="277"/>
            <ac:spMk id="15" creationId="{FFC43423-64DD-DC39-4C43-E6BC879E945C}"/>
          </ac:spMkLst>
        </pc:spChg>
        <pc:spChg chg="ord">
          <ac:chgData name="Usuario invitado" userId="S::urn:spo:anon#f2ef84b83740eae807cca520f36690ffaff81aed321c4acfac07ba7a8bd610aa::" providerId="AD" clId="Web-{F791C952-CD67-402D-9BB4-69B187ACA24D}" dt="2023-11-08T19:02:37.716" v="1384"/>
          <ac:spMkLst>
            <pc:docMk/>
            <pc:sldMk cId="2983758874" sldId="277"/>
            <ac:spMk id="32" creationId="{23DA7759-3209-4FE2-96D1-4EEDD81E9EA0}"/>
          </ac:spMkLst>
        </pc:spChg>
        <pc:picChg chg="add del mod">
          <ac:chgData name="Usuario invitado" userId="S::urn:spo:anon#f2ef84b83740eae807cca520f36690ffaff81aed321c4acfac07ba7a8bd610aa::" providerId="AD" clId="Web-{F791C952-CD67-402D-9BB4-69B187ACA24D}" dt="2023-11-08T19:02:58.138" v="1387"/>
          <ac:picMkLst>
            <pc:docMk/>
            <pc:sldMk cId="2983758874" sldId="277"/>
            <ac:picMk id="2" creationId="{0AD1491A-F709-1797-F9E1-DDE3F9FF87E5}"/>
          </ac:picMkLst>
        </pc:picChg>
        <pc:picChg chg="add del mod">
          <ac:chgData name="Usuario invitado" userId="S::urn:spo:anon#f2ef84b83740eae807cca520f36690ffaff81aed321c4acfac07ba7a8bd610aa::" providerId="AD" clId="Web-{F791C952-CD67-402D-9BB4-69B187ACA24D}" dt="2023-11-08T19:01:11.120" v="1355"/>
          <ac:picMkLst>
            <pc:docMk/>
            <pc:sldMk cId="2983758874" sldId="277"/>
            <ac:picMk id="3" creationId="{260E89E4-1A2D-4D90-BACB-A298D688B05C}"/>
          </ac:picMkLst>
        </pc:picChg>
        <pc:picChg chg="add del mod ord">
          <ac:chgData name="Usuario invitado" userId="S::urn:spo:anon#f2ef84b83740eae807cca520f36690ffaff81aed321c4acfac07ba7a8bd610aa::" providerId="AD" clId="Web-{F791C952-CD67-402D-9BB4-69B187ACA24D}" dt="2023-11-08T19:03:57.921" v="1391"/>
          <ac:picMkLst>
            <pc:docMk/>
            <pc:sldMk cId="2983758874" sldId="277"/>
            <ac:picMk id="5" creationId="{800378B9-4138-DE53-026C-981328D32B34}"/>
          </ac:picMkLst>
        </pc:picChg>
        <pc:picChg chg="add del mod">
          <ac:chgData name="Usuario invitado" userId="S::urn:spo:anon#f2ef84b83740eae807cca520f36690ffaff81aed321c4acfac07ba7a8bd610aa::" providerId="AD" clId="Web-{F791C952-CD67-402D-9BB4-69B187ACA24D}" dt="2023-11-08T19:04:09.109" v="1397"/>
          <ac:picMkLst>
            <pc:docMk/>
            <pc:sldMk cId="2983758874" sldId="277"/>
            <ac:picMk id="6" creationId="{173E71B5-D8CD-6462-BDD5-AC31DFE57A33}"/>
          </ac:picMkLst>
        </pc:picChg>
        <pc:picChg chg="add mod modCrop">
          <ac:chgData name="Usuario invitado" userId="S::urn:spo:anon#f2ef84b83740eae807cca520f36690ffaff81aed321c4acfac07ba7a8bd610aa::" providerId="AD" clId="Web-{F791C952-CD67-402D-9BB4-69B187ACA24D}" dt="2023-11-08T19:07:14.974" v="1431" actId="14100"/>
          <ac:picMkLst>
            <pc:docMk/>
            <pc:sldMk cId="2983758874" sldId="277"/>
            <ac:picMk id="8" creationId="{72721A61-7E72-F267-F330-D516D1ED75C6}"/>
          </ac:picMkLst>
        </pc:picChg>
        <pc:picChg chg="del">
          <ac:chgData name="Usuario invitado" userId="S::urn:spo:anon#f2ef84b83740eae807cca520f36690ffaff81aed321c4acfac07ba7a8bd610aa::" providerId="AD" clId="Web-{F791C952-CD67-402D-9BB4-69B187ACA24D}" dt="2023-11-08T19:01:03.932" v="1352"/>
          <ac:picMkLst>
            <pc:docMk/>
            <pc:sldMk cId="2983758874" sldId="277"/>
            <ac:picMk id="31" creationId="{8A89A0EE-BE74-B6BB-2863-B6F27DD6ED2F}"/>
          </ac:picMkLst>
        </pc:picChg>
      </pc:sldChg>
      <pc:sldChg chg="addSp delSp modSp del ord">
        <pc:chgData name="Usuario invitado" userId="S::urn:spo:anon#f2ef84b83740eae807cca520f36690ffaff81aed321c4acfac07ba7a8bd610aa::" providerId="AD" clId="Web-{F791C952-CD67-402D-9BB4-69B187ACA24D}" dt="2023-11-08T17:33:04.168" v="241"/>
        <pc:sldMkLst>
          <pc:docMk/>
          <pc:sldMk cId="780628215" sldId="278"/>
        </pc:sldMkLst>
        <pc:spChg chg="add del">
          <ac:chgData name="Usuario invitado" userId="S::urn:spo:anon#f2ef84b83740eae807cca520f36690ffaff81aed321c4acfac07ba7a8bd610aa::" providerId="AD" clId="Web-{F791C952-CD67-402D-9BB4-69B187ACA24D}" dt="2023-11-08T17:16:19.806" v="68"/>
          <ac:spMkLst>
            <pc:docMk/>
            <pc:sldMk cId="780628215" sldId="278"/>
            <ac:spMk id="6" creationId="{E636D639-8960-5C78-CDEA-908614BA9F52}"/>
          </ac:spMkLst>
        </pc:spChg>
        <pc:spChg chg="add mod">
          <ac:chgData name="Usuario invitado" userId="S::urn:spo:anon#f2ef84b83740eae807cca520f36690ffaff81aed321c4acfac07ba7a8bd610aa::" providerId="AD" clId="Web-{F791C952-CD67-402D-9BB4-69B187ACA24D}" dt="2023-11-08T17:32:09.258" v="235" actId="14100"/>
          <ac:spMkLst>
            <pc:docMk/>
            <pc:sldMk cId="780628215" sldId="278"/>
            <ac:spMk id="8" creationId="{E2E32D44-4F94-64A7-8364-2DED4F1C43A0}"/>
          </ac:spMkLst>
        </pc:spChg>
        <pc:spChg chg="mod">
          <ac:chgData name="Usuario invitado" userId="S::urn:spo:anon#f2ef84b83740eae807cca520f36690ffaff81aed321c4acfac07ba7a8bd610aa::" providerId="AD" clId="Web-{F791C952-CD67-402D-9BB4-69B187ACA24D}" dt="2023-11-08T17:11:46.210" v="53" actId="1076"/>
          <ac:spMkLst>
            <pc:docMk/>
            <pc:sldMk cId="780628215" sldId="278"/>
            <ac:spMk id="21" creationId="{DE38F893-FC8F-42E5-6CD0-85A8CACCA8F7}"/>
          </ac:spMkLst>
        </pc:spChg>
        <pc:spChg chg="mod">
          <ac:chgData name="Usuario invitado" userId="S::urn:spo:anon#f2ef84b83740eae807cca520f36690ffaff81aed321c4acfac07ba7a8bd610aa::" providerId="AD" clId="Web-{F791C952-CD67-402D-9BB4-69B187ACA24D}" dt="2023-11-08T17:11:37.725" v="48" actId="1076"/>
          <ac:spMkLst>
            <pc:docMk/>
            <pc:sldMk cId="780628215" sldId="278"/>
            <ac:spMk id="135" creationId="{72E4BF07-C100-B687-64AA-7D41206CE7AA}"/>
          </ac:spMkLst>
        </pc:spChg>
        <pc:graphicFrameChg chg="del mod">
          <ac:chgData name="Usuario invitado" userId="S::urn:spo:anon#f2ef84b83740eae807cca520f36690ffaff81aed321c4acfac07ba7a8bd610aa::" providerId="AD" clId="Web-{F791C952-CD67-402D-9BB4-69B187ACA24D}" dt="2023-11-08T17:16:30.306" v="73"/>
          <ac:graphicFrameMkLst>
            <pc:docMk/>
            <pc:sldMk cId="780628215" sldId="278"/>
            <ac:graphicFrameMk id="22" creationId="{639F5C88-2579-6448-3634-7BF9EB7BB9AF}"/>
          </ac:graphicFrameMkLst>
        </pc:graphicFrameChg>
        <pc:picChg chg="add mod modCrop">
          <ac:chgData name="Usuario invitado" userId="S::urn:spo:anon#f2ef84b83740eae807cca520f36690ffaff81aed321c4acfac07ba7a8bd610aa::" providerId="AD" clId="Web-{F791C952-CD67-402D-9BB4-69B187ACA24D}" dt="2023-11-08T17:21:31.326" v="132" actId="1076"/>
          <ac:picMkLst>
            <pc:docMk/>
            <pc:sldMk cId="780628215" sldId="278"/>
            <ac:picMk id="9" creationId="{2F15ACB6-52BC-5E48-8A55-1D3CBEA39BC4}"/>
          </ac:picMkLst>
        </pc:picChg>
        <pc:picChg chg="add del mod modCrop">
          <ac:chgData name="Usuario invitado" userId="S::urn:spo:anon#f2ef84b83740eae807cca520f36690ffaff81aed321c4acfac07ba7a8bd610aa::" providerId="AD" clId="Web-{F791C952-CD67-402D-9BB4-69B187ACA24D}" dt="2023-11-08T17:21:40.061" v="134"/>
          <ac:picMkLst>
            <pc:docMk/>
            <pc:sldMk cId="780628215" sldId="278"/>
            <ac:picMk id="14" creationId="{C775ABAB-E93B-3A29-2E8A-E3F6993C38A3}"/>
          </ac:picMkLst>
        </pc:picChg>
      </pc:sldChg>
      <pc:sldChg chg="modSp ord">
        <pc:chgData name="Usuario invitado" userId="S::urn:spo:anon#f2ef84b83740eae807cca520f36690ffaff81aed321c4acfac07ba7a8bd610aa::" providerId="AD" clId="Web-{F791C952-CD67-402D-9BB4-69B187ACA24D}" dt="2023-11-08T18:26:52.644" v="1203" actId="14100"/>
        <pc:sldMkLst>
          <pc:docMk/>
          <pc:sldMk cId="469262726" sldId="279"/>
        </pc:sldMkLst>
        <pc:spChg chg="mod">
          <ac:chgData name="Usuario invitado" userId="S::urn:spo:anon#f2ef84b83740eae807cca520f36690ffaff81aed321c4acfac07ba7a8bd610aa::" providerId="AD" clId="Web-{F791C952-CD67-402D-9BB4-69B187ACA24D}" dt="2023-11-08T18:26:52.644" v="1203" actId="14100"/>
          <ac:spMkLst>
            <pc:docMk/>
            <pc:sldMk cId="469262726" sldId="279"/>
            <ac:spMk id="9" creationId="{73018E3D-8145-608C-2AA7-33BB7C7CC81C}"/>
          </ac:spMkLst>
        </pc:spChg>
      </pc:sldChg>
      <pc:sldChg chg="addSp modSp">
        <pc:chgData name="Usuario invitado" userId="S::urn:spo:anon#f2ef84b83740eae807cca520f36690ffaff81aed321c4acfac07ba7a8bd610aa::" providerId="AD" clId="Web-{F791C952-CD67-402D-9BB4-69B187ACA24D}" dt="2023-11-08T17:28:23.447" v="208" actId="1076"/>
        <pc:sldMkLst>
          <pc:docMk/>
          <pc:sldMk cId="2475326557" sldId="280"/>
        </pc:sldMkLst>
        <pc:picChg chg="add mod">
          <ac:chgData name="Usuario invitado" userId="S::urn:spo:anon#f2ef84b83740eae807cca520f36690ffaff81aed321c4acfac07ba7a8bd610aa::" providerId="AD" clId="Web-{F791C952-CD67-402D-9BB4-69B187ACA24D}" dt="2023-11-08T17:28:13.461" v="206" actId="1076"/>
          <ac:picMkLst>
            <pc:docMk/>
            <pc:sldMk cId="2475326557" sldId="280"/>
            <ac:picMk id="7" creationId="{183D9D79-BA23-ADAB-4541-064162BFA766}"/>
          </ac:picMkLst>
        </pc:picChg>
        <pc:picChg chg="add mod">
          <ac:chgData name="Usuario invitado" userId="S::urn:spo:anon#f2ef84b83740eae807cca520f36690ffaff81aed321c4acfac07ba7a8bd610aa::" providerId="AD" clId="Web-{F791C952-CD67-402D-9BB4-69B187ACA24D}" dt="2023-11-08T17:28:23.447" v="208" actId="1076"/>
          <ac:picMkLst>
            <pc:docMk/>
            <pc:sldMk cId="2475326557" sldId="280"/>
            <ac:picMk id="9" creationId="{1281BBB2-9CC1-5C07-6D00-B4E60F12ADA2}"/>
          </ac:picMkLst>
        </pc:picChg>
      </pc:sldChg>
      <pc:sldChg chg="modSp del">
        <pc:chgData name="Usuario invitado" userId="S::urn:spo:anon#f2ef84b83740eae807cca520f36690ffaff81aed321c4acfac07ba7a8bd610aa::" providerId="AD" clId="Web-{F791C952-CD67-402D-9BB4-69B187ACA24D}" dt="2023-11-08T19:41:38.006" v="1656"/>
        <pc:sldMkLst>
          <pc:docMk/>
          <pc:sldMk cId="4199062445" sldId="283"/>
        </pc:sldMkLst>
        <pc:spChg chg="mod">
          <ac:chgData name="Usuario invitado" userId="S::urn:spo:anon#f2ef84b83740eae807cca520f36690ffaff81aed321c4acfac07ba7a8bd610aa::" providerId="AD" clId="Web-{F791C952-CD67-402D-9BB4-69B187ACA24D}" dt="2023-11-08T19:40:35.895" v="1655" actId="20577"/>
          <ac:spMkLst>
            <pc:docMk/>
            <pc:sldMk cId="4199062445" sldId="283"/>
            <ac:spMk id="15" creationId="{3E9C69A7-E698-0F12-1385-08A4EC0F5DCE}"/>
          </ac:spMkLst>
        </pc:spChg>
      </pc:sldChg>
      <pc:sldChg chg="addSp delSp modSp">
        <pc:chgData name="Usuario invitado" userId="S::urn:spo:anon#f2ef84b83740eae807cca520f36690ffaff81aed321c4acfac07ba7a8bd610aa::" providerId="AD" clId="Web-{F791C952-CD67-402D-9BB4-69B187ACA24D}" dt="2023-11-08T18:22:45.112" v="1170" actId="20577"/>
        <pc:sldMkLst>
          <pc:docMk/>
          <pc:sldMk cId="956361908" sldId="286"/>
        </pc:sldMkLst>
        <pc:spChg chg="mod">
          <ac:chgData name="Usuario invitado" userId="S::urn:spo:anon#f2ef84b83740eae807cca520f36690ffaff81aed321c4acfac07ba7a8bd610aa::" providerId="AD" clId="Web-{F791C952-CD67-402D-9BB4-69B187ACA24D}" dt="2023-11-08T18:22:45.112" v="1170" actId="20577"/>
          <ac:spMkLst>
            <pc:docMk/>
            <pc:sldMk cId="956361908" sldId="286"/>
            <ac:spMk id="3" creationId="{808CFADC-B0D4-F3D0-986D-DC00ED941475}"/>
          </ac:spMkLst>
        </pc:spChg>
        <pc:picChg chg="del">
          <ac:chgData name="Usuario invitado" userId="S::urn:spo:anon#f2ef84b83740eae807cca520f36690ffaff81aed321c4acfac07ba7a8bd610aa::" providerId="AD" clId="Web-{F791C952-CD67-402D-9BB4-69B187ACA24D}" dt="2023-11-08T17:19:08.285" v="89"/>
          <ac:picMkLst>
            <pc:docMk/>
            <pc:sldMk cId="956361908" sldId="286"/>
            <ac:picMk id="4" creationId="{A6DDBF3A-0FB3-AC2C-6D0C-4EA22CCE274F}"/>
          </ac:picMkLst>
        </pc:picChg>
        <pc:picChg chg="add mod">
          <ac:chgData name="Usuario invitado" userId="S::urn:spo:anon#f2ef84b83740eae807cca520f36690ffaff81aed321c4acfac07ba7a8bd610aa::" providerId="AD" clId="Web-{F791C952-CD67-402D-9BB4-69B187ACA24D}" dt="2023-11-08T17:19:44.131" v="109" actId="1076"/>
          <ac:picMkLst>
            <pc:docMk/>
            <pc:sldMk cId="956361908" sldId="286"/>
            <ac:picMk id="5" creationId="{C17EB9DD-0DB3-E661-0A58-66D125BBF331}"/>
          </ac:picMkLst>
        </pc:picChg>
      </pc:sldChg>
      <pc:sldChg chg="addSp delSp modSp">
        <pc:chgData name="Usuario invitado" userId="S::urn:spo:anon#f2ef84b83740eae807cca520f36690ffaff81aed321c4acfac07ba7a8bd610aa::" providerId="AD" clId="Web-{F791C952-CD67-402D-9BB4-69B187ACA24D}" dt="2023-11-08T17:42:27.924" v="293" actId="14100"/>
        <pc:sldMkLst>
          <pc:docMk/>
          <pc:sldMk cId="963141898" sldId="287"/>
        </pc:sldMkLst>
        <pc:picChg chg="del">
          <ac:chgData name="Usuario invitado" userId="S::urn:spo:anon#f2ef84b83740eae807cca520f36690ffaff81aed321c4acfac07ba7a8bd610aa::" providerId="AD" clId="Web-{F791C952-CD67-402D-9BB4-69B187ACA24D}" dt="2023-11-08T17:39:14.786" v="248"/>
          <ac:picMkLst>
            <pc:docMk/>
            <pc:sldMk cId="963141898" sldId="287"/>
            <ac:picMk id="4" creationId="{A9F23E8E-7088-BA3F-330B-0718A5AFF4C3}"/>
          </ac:picMkLst>
        </pc:picChg>
        <pc:picChg chg="add del mod">
          <ac:chgData name="Usuario invitado" userId="S::urn:spo:anon#f2ef84b83740eae807cca520f36690ffaff81aed321c4acfac07ba7a8bd610aa::" providerId="AD" clId="Web-{F791C952-CD67-402D-9BB4-69B187ACA24D}" dt="2023-11-08T17:39:33.490" v="255"/>
          <ac:picMkLst>
            <pc:docMk/>
            <pc:sldMk cId="963141898" sldId="287"/>
            <ac:picMk id="5" creationId="{EA8D049F-3FE8-199B-195D-CC3F72FF8E7E}"/>
          </ac:picMkLst>
        </pc:picChg>
        <pc:picChg chg="add mod modCrop">
          <ac:chgData name="Usuario invitado" userId="S::urn:spo:anon#f2ef84b83740eae807cca520f36690ffaff81aed321c4acfac07ba7a8bd610aa::" providerId="AD" clId="Web-{F791C952-CD67-402D-9BB4-69B187ACA24D}" dt="2023-11-08T17:42:27.924" v="293" actId="14100"/>
          <ac:picMkLst>
            <pc:docMk/>
            <pc:sldMk cId="963141898" sldId="287"/>
            <ac:picMk id="6" creationId="{AB31729B-EC03-A9A2-0208-3F357499B6FC}"/>
          </ac:picMkLst>
        </pc:picChg>
      </pc:sldChg>
      <pc:sldChg chg="modSp ord">
        <pc:chgData name="Usuario invitado" userId="S::urn:spo:anon#f2ef84b83740eae807cca520f36690ffaff81aed321c4acfac07ba7a8bd610aa::" providerId="AD" clId="Web-{F791C952-CD67-402D-9BB4-69B187ACA24D}" dt="2023-11-08T17:59:57.694" v="594" actId="20577"/>
        <pc:sldMkLst>
          <pc:docMk/>
          <pc:sldMk cId="4187532282" sldId="288"/>
        </pc:sldMkLst>
        <pc:spChg chg="mod">
          <ac:chgData name="Usuario invitado" userId="S::urn:spo:anon#f2ef84b83740eae807cca520f36690ffaff81aed321c4acfac07ba7a8bd610aa::" providerId="AD" clId="Web-{F791C952-CD67-402D-9BB4-69B187ACA24D}" dt="2023-11-08T17:59:57.694" v="594" actId="20577"/>
          <ac:spMkLst>
            <pc:docMk/>
            <pc:sldMk cId="4187532282" sldId="288"/>
            <ac:spMk id="2" creationId="{479481C6-8A69-815D-3851-DD70999FF1FD}"/>
          </ac:spMkLst>
        </pc:spChg>
      </pc:sldChg>
      <pc:sldChg chg="addSp delSp modSp ord">
        <pc:chgData name="Usuario invitado" userId="S::urn:spo:anon#f2ef84b83740eae807cca520f36690ffaff81aed321c4acfac07ba7a8bd610aa::" providerId="AD" clId="Web-{F791C952-CD67-402D-9BB4-69B187ACA24D}" dt="2023-11-08T18:15:21.006" v="1152" actId="20577"/>
        <pc:sldMkLst>
          <pc:docMk/>
          <pc:sldMk cId="2620747199" sldId="289"/>
        </pc:sldMkLst>
        <pc:spChg chg="mod">
          <ac:chgData name="Usuario invitado" userId="S::urn:spo:anon#f2ef84b83740eae807cca520f36690ffaff81aed321c4acfac07ba7a8bd610aa::" providerId="AD" clId="Web-{F791C952-CD67-402D-9BB4-69B187ACA24D}" dt="2023-11-08T18:15:21.006" v="1152" actId="20577"/>
          <ac:spMkLst>
            <pc:docMk/>
            <pc:sldMk cId="2620747199" sldId="289"/>
            <ac:spMk id="2" creationId="{479481C6-8A69-815D-3851-DD70999FF1FD}"/>
          </ac:spMkLst>
        </pc:spChg>
        <pc:spChg chg="add del">
          <ac:chgData name="Usuario invitado" userId="S::urn:spo:anon#f2ef84b83740eae807cca520f36690ffaff81aed321c4acfac07ba7a8bd610aa::" providerId="AD" clId="Web-{F791C952-CD67-402D-9BB4-69B187ACA24D}" dt="2023-11-08T18:06:41.706" v="865"/>
          <ac:spMkLst>
            <pc:docMk/>
            <pc:sldMk cId="2620747199" sldId="289"/>
            <ac:spMk id="4" creationId="{8A5AE1B5-FA87-B616-B8F4-5892942F852D}"/>
          </ac:spMkLst>
        </pc:spChg>
        <pc:spChg chg="add mod">
          <ac:chgData name="Usuario invitado" userId="S::urn:spo:anon#f2ef84b83740eae807cca520f36690ffaff81aed321c4acfac07ba7a8bd610aa::" providerId="AD" clId="Web-{F791C952-CD67-402D-9BB4-69B187ACA24D}" dt="2023-11-08T18:14:33.534" v="1146" actId="1076"/>
          <ac:spMkLst>
            <pc:docMk/>
            <pc:sldMk cId="2620747199" sldId="289"/>
            <ac:spMk id="5" creationId="{B179DD32-90B7-8EF7-4FAF-6474EE63D75B}"/>
          </ac:spMkLst>
        </pc:spChg>
        <pc:spChg chg="add mod">
          <ac:chgData name="Usuario invitado" userId="S::urn:spo:anon#f2ef84b83740eae807cca520f36690ffaff81aed321c4acfac07ba7a8bd610aa::" providerId="AD" clId="Web-{F791C952-CD67-402D-9BB4-69B187ACA24D}" dt="2023-11-08T18:14:37.331" v="1147" actId="1076"/>
          <ac:spMkLst>
            <pc:docMk/>
            <pc:sldMk cId="2620747199" sldId="289"/>
            <ac:spMk id="6" creationId="{1CC7268E-AE23-C6D6-DAAA-E3E49118DF98}"/>
          </ac:spMkLst>
        </pc:spChg>
      </pc:sldChg>
      <pc:sldChg chg="modSp">
        <pc:chgData name="Usuario invitado" userId="S::urn:spo:anon#f2ef84b83740eae807cca520f36690ffaff81aed321c4acfac07ba7a8bd610aa::" providerId="AD" clId="Web-{F791C952-CD67-402D-9BB4-69B187ACA24D}" dt="2023-11-08T17:43:36.396" v="355" actId="1076"/>
        <pc:sldMkLst>
          <pc:docMk/>
          <pc:sldMk cId="3757479162" sldId="290"/>
        </pc:sldMkLst>
        <pc:spChg chg="mod">
          <ac:chgData name="Usuario invitado" userId="S::urn:spo:anon#f2ef84b83740eae807cca520f36690ffaff81aed321c4acfac07ba7a8bd610aa::" providerId="AD" clId="Web-{F791C952-CD67-402D-9BB4-69B187ACA24D}" dt="2023-11-08T17:43:36.396" v="355" actId="1076"/>
          <ac:spMkLst>
            <pc:docMk/>
            <pc:sldMk cId="3757479162" sldId="290"/>
            <ac:spMk id="2" creationId="{479481C6-8A69-815D-3851-DD70999FF1FD}"/>
          </ac:spMkLst>
        </pc:spChg>
      </pc:sldChg>
      <pc:sldChg chg="modSp">
        <pc:chgData name="Usuario invitado" userId="S::urn:spo:anon#f2ef84b83740eae807cca520f36690ffaff81aed321c4acfac07ba7a8bd610aa::" providerId="AD" clId="Web-{F791C952-CD67-402D-9BB4-69B187ACA24D}" dt="2023-11-08T18:27:44.756" v="1206" actId="20577"/>
        <pc:sldMkLst>
          <pc:docMk/>
          <pc:sldMk cId="2495702526" sldId="291"/>
        </pc:sldMkLst>
        <pc:spChg chg="mod">
          <ac:chgData name="Usuario invitado" userId="S::urn:spo:anon#f2ef84b83740eae807cca520f36690ffaff81aed321c4acfac07ba7a8bd610aa::" providerId="AD" clId="Web-{F791C952-CD67-402D-9BB4-69B187ACA24D}" dt="2023-11-08T18:27:44.756" v="1206" actId="20577"/>
          <ac:spMkLst>
            <pc:docMk/>
            <pc:sldMk cId="2495702526" sldId="291"/>
            <ac:spMk id="2" creationId="{479481C6-8A69-815D-3851-DD70999FF1FD}"/>
          </ac:spMkLst>
        </pc:spChg>
      </pc:sldChg>
      <pc:sldChg chg="modSp">
        <pc:chgData name="Usuario invitado" userId="S::urn:spo:anon#f2ef84b83740eae807cca520f36690ffaff81aed321c4acfac07ba7a8bd610aa::" providerId="AD" clId="Web-{F791C952-CD67-402D-9BB4-69B187ACA24D}" dt="2023-11-08T17:33:55.999" v="247" actId="1076"/>
        <pc:sldMkLst>
          <pc:docMk/>
          <pc:sldMk cId="4156548071" sldId="292"/>
        </pc:sldMkLst>
        <pc:spChg chg="mod">
          <ac:chgData name="Usuario invitado" userId="S::urn:spo:anon#f2ef84b83740eae807cca520f36690ffaff81aed321c4acfac07ba7a8bd610aa::" providerId="AD" clId="Web-{F791C952-CD67-402D-9BB4-69B187ACA24D}" dt="2023-11-08T17:33:55.999" v="247" actId="1076"/>
          <ac:spMkLst>
            <pc:docMk/>
            <pc:sldMk cId="4156548071" sldId="292"/>
            <ac:spMk id="3" creationId="{FA57668D-53AB-6C6C-BA48-E3B15580C7B2}"/>
          </ac:spMkLst>
        </pc:spChg>
      </pc:sldChg>
      <pc:sldChg chg="add del replId">
        <pc:chgData name="Usuario invitado" userId="S::urn:spo:anon#f2ef84b83740eae807cca520f36690ffaff81aed321c4acfac07ba7a8bd610aa::" providerId="AD" clId="Web-{F791C952-CD67-402D-9BB4-69B187ACA24D}" dt="2023-11-08T17:19:14.036" v="91"/>
        <pc:sldMkLst>
          <pc:docMk/>
          <pc:sldMk cId="2011689526" sldId="293"/>
        </pc:sldMkLst>
      </pc:sldChg>
      <pc:sldChg chg="addSp delSp modSp new del ord">
        <pc:chgData name="Usuario invitado" userId="S::urn:spo:anon#f2ef84b83740eae807cca520f36690ffaff81aed321c4acfac07ba7a8bd610aa::" providerId="AD" clId="Web-{F791C952-CD67-402D-9BB4-69B187ACA24D}" dt="2023-11-08T17:26:53.972" v="200"/>
        <pc:sldMkLst>
          <pc:docMk/>
          <pc:sldMk cId="2896711613" sldId="293"/>
        </pc:sldMkLst>
        <pc:spChg chg="del">
          <ac:chgData name="Usuario invitado" userId="S::urn:spo:anon#f2ef84b83740eae807cca520f36690ffaff81aed321c4acfac07ba7a8bd610aa::" providerId="AD" clId="Web-{F791C952-CD67-402D-9BB4-69B187ACA24D}" dt="2023-11-08T17:21:23.966" v="127"/>
          <ac:spMkLst>
            <pc:docMk/>
            <pc:sldMk cId="2896711613" sldId="293"/>
            <ac:spMk id="2" creationId="{14DD81F8-CA22-9BA8-C99C-59EC9EB9A686}"/>
          </ac:spMkLst>
        </pc:spChg>
        <pc:spChg chg="del mod">
          <ac:chgData name="Usuario invitado" userId="S::urn:spo:anon#f2ef84b83740eae807cca520f36690ffaff81aed321c4acfac07ba7a8bd610aa::" providerId="AD" clId="Web-{F791C952-CD67-402D-9BB4-69B187ACA24D}" dt="2023-11-08T17:21:25.341" v="128"/>
          <ac:spMkLst>
            <pc:docMk/>
            <pc:sldMk cId="2896711613" sldId="293"/>
            <ac:spMk id="3" creationId="{CE332766-CB4D-E906-240A-019A598657C6}"/>
          </ac:spMkLst>
        </pc:spChg>
        <pc:spChg chg="mod">
          <ac:chgData name="Usuario invitado" userId="S::urn:spo:anon#f2ef84b83740eae807cca520f36690ffaff81aed321c4acfac07ba7a8bd610aa::" providerId="AD" clId="Web-{F791C952-CD67-402D-9BB4-69B187ACA24D}" dt="2023-11-08T17:23:56.976" v="176" actId="1076"/>
          <ac:spMkLst>
            <pc:docMk/>
            <pc:sldMk cId="2896711613" sldId="293"/>
            <ac:spMk id="4" creationId="{4353904C-99C5-6B37-623B-4342E2ECBCBF}"/>
          </ac:spMkLst>
        </pc:spChg>
        <pc:spChg chg="mod">
          <ac:chgData name="Usuario invitado" userId="S::urn:spo:anon#f2ef84b83740eae807cca520f36690ffaff81aed321c4acfac07ba7a8bd610aa::" providerId="AD" clId="Web-{F791C952-CD67-402D-9BB4-69B187ACA24D}" dt="2023-11-08T17:24:03.273" v="182" actId="14100"/>
          <ac:spMkLst>
            <pc:docMk/>
            <pc:sldMk cId="2896711613" sldId="293"/>
            <ac:spMk id="5" creationId="{8602AF49-7D47-8DE8-9857-CDC208B99C13}"/>
          </ac:spMkLst>
        </pc:spChg>
        <pc:spChg chg="add mod">
          <ac:chgData name="Usuario invitado" userId="S::urn:spo:anon#f2ef84b83740eae807cca520f36690ffaff81aed321c4acfac07ba7a8bd610aa::" providerId="AD" clId="Web-{F791C952-CD67-402D-9BB4-69B187ACA24D}" dt="2023-11-08T17:23:58.164" v="177" actId="1076"/>
          <ac:spMkLst>
            <pc:docMk/>
            <pc:sldMk cId="2896711613" sldId="293"/>
            <ac:spMk id="11" creationId="{A36335EB-9DCF-B35A-47DA-EFBB4CE31186}"/>
          </ac:spMkLst>
        </pc:spChg>
        <pc:spChg chg="add mod">
          <ac:chgData name="Usuario invitado" userId="S::urn:spo:anon#f2ef84b83740eae807cca520f36690ffaff81aed321c4acfac07ba7a8bd610aa::" providerId="AD" clId="Web-{F791C952-CD67-402D-9BB4-69B187ACA24D}" dt="2023-11-08T17:24:04.445" v="183" actId="1076"/>
          <ac:spMkLst>
            <pc:docMk/>
            <pc:sldMk cId="2896711613" sldId="293"/>
            <ac:spMk id="13" creationId="{56E47F63-002D-FC4D-919C-69639AD340C0}"/>
          </ac:spMkLst>
        </pc:spChg>
        <pc:spChg chg="add del mod">
          <ac:chgData name="Usuario invitado" userId="S::urn:spo:anon#f2ef84b83740eae807cca520f36690ffaff81aed321c4acfac07ba7a8bd610aa::" providerId="AD" clId="Web-{F791C952-CD67-402D-9BB4-69B187ACA24D}" dt="2023-11-08T17:24:01.039" v="180"/>
          <ac:spMkLst>
            <pc:docMk/>
            <pc:sldMk cId="2896711613" sldId="293"/>
            <ac:spMk id="15" creationId="{C72B585E-B495-61CF-E43F-B9A69C8C1B1B}"/>
          </ac:spMkLst>
        </pc:spChg>
        <pc:picChg chg="add mod modCrop">
          <ac:chgData name="Usuario invitado" userId="S::urn:spo:anon#f2ef84b83740eae807cca520f36690ffaff81aed321c4acfac07ba7a8bd610aa::" providerId="AD" clId="Web-{F791C952-CD67-402D-9BB4-69B187ACA24D}" dt="2023-11-08T17:24:28.431" v="186" actId="1076"/>
          <ac:picMkLst>
            <pc:docMk/>
            <pc:sldMk cId="2896711613" sldId="293"/>
            <ac:picMk id="9" creationId="{E612A3C5-4F18-B9FA-379E-5F374F893265}"/>
          </ac:picMkLst>
        </pc:picChg>
      </pc:sldChg>
      <pc:sldChg chg="addSp delSp modSp new mod ord setBg">
        <pc:chgData name="Usuario invitado" userId="S::urn:spo:anon#f2ef84b83740eae807cca520f36690ffaff81aed321c4acfac07ba7a8bd610aa::" providerId="AD" clId="Web-{F791C952-CD67-402D-9BB4-69B187ACA24D}" dt="2023-11-08T19:43:18.743" v="1658"/>
        <pc:sldMkLst>
          <pc:docMk/>
          <pc:sldMk cId="1180457005" sldId="294"/>
        </pc:sldMkLst>
        <pc:spChg chg="add mod ord">
          <ac:chgData name="Usuario invitado" userId="S::urn:spo:anon#f2ef84b83740eae807cca520f36690ffaff81aed321c4acfac07ba7a8bd610aa::" providerId="AD" clId="Web-{F791C952-CD67-402D-9BB4-69B187ACA24D}" dt="2023-11-08T19:22:14.705" v="1610" actId="1076"/>
          <ac:spMkLst>
            <pc:docMk/>
            <pc:sldMk cId="1180457005" sldId="294"/>
            <ac:spMk id="2" creationId="{CAC95FFC-EE1A-CA60-B5B5-4F0FABC795AB}"/>
          </ac:spMkLst>
        </pc:spChg>
        <pc:spChg chg="del">
          <ac:chgData name="Usuario invitado" userId="S::urn:spo:anon#f2ef84b83740eae807cca520f36690ffaff81aed321c4acfac07ba7a8bd610aa::" providerId="AD" clId="Web-{F791C952-CD67-402D-9BB4-69B187ACA24D}" dt="2023-11-08T17:25:07.934" v="188"/>
          <ac:spMkLst>
            <pc:docMk/>
            <pc:sldMk cId="1180457005" sldId="294"/>
            <ac:spMk id="2" creationId="{EAB051E7-D4E4-9A9F-BB25-CDE0E38B39DD}"/>
          </ac:spMkLst>
        </pc:spChg>
        <pc:spChg chg="add del mod">
          <ac:chgData name="Usuario invitado" userId="S::urn:spo:anon#f2ef84b83740eae807cca520f36690ffaff81aed321c4acfac07ba7a8bd610aa::" providerId="AD" clId="Web-{F791C952-CD67-402D-9BB4-69B187ACA24D}" dt="2023-11-08T19:23:33.426" v="1626" actId="1076"/>
          <ac:spMkLst>
            <pc:docMk/>
            <pc:sldMk cId="1180457005" sldId="294"/>
            <ac:spMk id="3" creationId="{3FD706C5-CECC-F293-6FF3-3554DB3E0716}"/>
          </ac:spMkLst>
        </pc:spChg>
        <pc:spChg chg="del">
          <ac:chgData name="Usuario invitado" userId="S::urn:spo:anon#f2ef84b83740eae807cca520f36690ffaff81aed321c4acfac07ba7a8bd610aa::" providerId="AD" clId="Web-{F791C952-CD67-402D-9BB4-69B187ACA24D}" dt="2023-11-08T17:25:07.934" v="188"/>
          <ac:spMkLst>
            <pc:docMk/>
            <pc:sldMk cId="1180457005" sldId="294"/>
            <ac:spMk id="3" creationId="{6B90D677-CD03-D794-681E-DC96E6A53FB5}"/>
          </ac:spMkLst>
        </pc:spChg>
        <pc:spChg chg="mod">
          <ac:chgData name="Usuario invitado" userId="S::urn:spo:anon#f2ef84b83740eae807cca520f36690ffaff81aed321c4acfac07ba7a8bd610aa::" providerId="AD" clId="Web-{F791C952-CD67-402D-9BB4-69B187ACA24D}" dt="2023-11-08T19:24:50.100" v="1635" actId="1076"/>
          <ac:spMkLst>
            <pc:docMk/>
            <pc:sldMk cId="1180457005" sldId="294"/>
            <ac:spMk id="4" creationId="{F1917147-F302-7100-7336-43350842978F}"/>
          </ac:spMkLst>
        </pc:spChg>
        <pc:spChg chg="mod ord">
          <ac:chgData name="Usuario invitado" userId="S::urn:spo:anon#f2ef84b83740eae807cca520f36690ffaff81aed321c4acfac07ba7a8bd610aa::" providerId="AD" clId="Web-{F791C952-CD67-402D-9BB4-69B187ACA24D}" dt="2023-11-08T19:23:30.832" v="1625" actId="1076"/>
          <ac:spMkLst>
            <pc:docMk/>
            <pc:sldMk cId="1180457005" sldId="294"/>
            <ac:spMk id="5" creationId="{B57C3C2B-7111-1920-96DA-85E51F250174}"/>
          </ac:spMkLst>
        </pc:spChg>
        <pc:spChg chg="mod ord">
          <ac:chgData name="Usuario invitado" userId="S::urn:spo:anon#f2ef84b83740eae807cca520f36690ffaff81aed321c4acfac07ba7a8bd610aa::" providerId="AD" clId="Web-{F791C952-CD67-402D-9BB4-69B187ACA24D}" dt="2023-11-08T17:27:09.692" v="201"/>
          <ac:spMkLst>
            <pc:docMk/>
            <pc:sldMk cId="1180457005" sldId="294"/>
            <ac:spMk id="6" creationId="{487717DD-7C37-E42B-4E69-BDEB26873C7A}"/>
          </ac:spMkLst>
        </pc:spChg>
        <pc:spChg chg="add mod">
          <ac:chgData name="Usuario invitado" userId="S::urn:spo:anon#f2ef84b83740eae807cca520f36690ffaff81aed321c4acfac07ba7a8bd610aa::" providerId="AD" clId="Web-{F791C952-CD67-402D-9BB4-69B187ACA24D}" dt="2023-11-08T19:23:36.301" v="1627" actId="1076"/>
          <ac:spMkLst>
            <pc:docMk/>
            <pc:sldMk cId="1180457005" sldId="294"/>
            <ac:spMk id="6" creationId="{7A6C2984-A500-649C-3700-B81ADD18F984}"/>
          </ac:spMkLst>
        </pc:spChg>
        <pc:spChg chg="mod ord">
          <ac:chgData name="Usuario invitado" userId="S::urn:spo:anon#f2ef84b83740eae807cca520f36690ffaff81aed321c4acfac07ba7a8bd610aa::" providerId="AD" clId="Web-{F791C952-CD67-402D-9BB4-69B187ACA24D}" dt="2023-11-08T17:27:09.692" v="201"/>
          <ac:spMkLst>
            <pc:docMk/>
            <pc:sldMk cId="1180457005" sldId="294"/>
            <ac:spMk id="7" creationId="{B8AE6373-7CB7-1EC4-E0B7-2C6821C0DD20}"/>
          </ac:spMkLst>
        </pc:spChg>
        <pc:spChg chg="add del mod">
          <ac:chgData name="Usuario invitado" userId="S::urn:spo:anon#f2ef84b83740eae807cca520f36690ffaff81aed321c4acfac07ba7a8bd610aa::" providerId="AD" clId="Web-{F791C952-CD67-402D-9BB4-69B187ACA24D}" dt="2023-11-08T19:35:29.151" v="1641"/>
          <ac:spMkLst>
            <pc:docMk/>
            <pc:sldMk cId="1180457005" sldId="294"/>
            <ac:spMk id="8" creationId="{AD7B4134-FD6C-896F-5C43-02816DAC585B}"/>
          </ac:spMkLst>
        </pc:spChg>
        <pc:spChg chg="add del">
          <ac:chgData name="Usuario invitado" userId="S::urn:spo:anon#f2ef84b83740eae807cca520f36690ffaff81aed321c4acfac07ba7a8bd610aa::" providerId="AD" clId="Web-{F791C952-CD67-402D-9BB4-69B187ACA24D}" dt="2023-11-08T17:29:17.763" v="211"/>
          <ac:spMkLst>
            <pc:docMk/>
            <pc:sldMk cId="1180457005" sldId="294"/>
            <ac:spMk id="10" creationId="{9B2E8C89-D17D-CC3A-F2A6-3566A278C6A6}"/>
          </ac:spMkLst>
        </pc:spChg>
        <pc:spChg chg="add del">
          <ac:chgData name="Usuario invitado" userId="S::urn:spo:anon#f2ef84b83740eae807cca520f36690ffaff81aed321c4acfac07ba7a8bd610aa::" providerId="AD" clId="Web-{F791C952-CD67-402D-9BB4-69B187ACA24D}" dt="2023-11-08T17:29:21.950" v="213"/>
          <ac:spMkLst>
            <pc:docMk/>
            <pc:sldMk cId="1180457005" sldId="294"/>
            <ac:spMk id="11" creationId="{FAC18943-BD39-6693-92EA-A9E324BF8971}"/>
          </ac:spMkLst>
        </pc:spChg>
        <pc:spChg chg="add mod ord">
          <ac:chgData name="Usuario invitado" userId="S::urn:spo:anon#f2ef84b83740eae807cca520f36690ffaff81aed321c4acfac07ba7a8bd610aa::" providerId="AD" clId="Web-{F791C952-CD67-402D-9BB4-69B187ACA24D}" dt="2023-11-08T17:30:15.813" v="216"/>
          <ac:spMkLst>
            <pc:docMk/>
            <pc:sldMk cId="1180457005" sldId="294"/>
            <ac:spMk id="12" creationId="{2E3BAE61-2DD5-F1CE-5A30-66AC39EA7305}"/>
          </ac:spMkLst>
        </pc:spChg>
        <pc:spChg chg="add del">
          <ac:chgData name="Usuario invitado" userId="S::urn:spo:anon#f2ef84b83740eae807cca520f36690ffaff81aed321c4acfac07ba7a8bd610aa::" providerId="AD" clId="Web-{F791C952-CD67-402D-9BB4-69B187ACA24D}" dt="2023-11-08T17:27:09.692" v="201"/>
          <ac:spMkLst>
            <pc:docMk/>
            <pc:sldMk cId="1180457005" sldId="294"/>
            <ac:spMk id="14" creationId="{23DA7759-3209-4FE2-96D1-4EEDD81E9EA0}"/>
          </ac:spMkLst>
        </pc:spChg>
        <pc:spChg chg="add del">
          <ac:chgData name="Usuario invitado" userId="S::urn:spo:anon#f2ef84b83740eae807cca520f36690ffaff81aed321c4acfac07ba7a8bd610aa::" providerId="AD" clId="Web-{F791C952-CD67-402D-9BB4-69B187ACA24D}" dt="2023-11-08T17:27:09.692" v="201"/>
          <ac:spMkLst>
            <pc:docMk/>
            <pc:sldMk cId="1180457005" sldId="294"/>
            <ac:spMk id="16" creationId="{41460DAD-8769-4C9F-9C8C-BB0443909D76}"/>
          </ac:spMkLst>
        </pc:spChg>
        <pc:spChg chg="add del">
          <ac:chgData name="Usuario invitado" userId="S::urn:spo:anon#f2ef84b83740eae807cca520f36690ffaff81aed321c4acfac07ba7a8bd610aa::" providerId="AD" clId="Web-{F791C952-CD67-402D-9BB4-69B187ACA24D}" dt="2023-11-08T17:27:09.692" v="201"/>
          <ac:spMkLst>
            <pc:docMk/>
            <pc:sldMk cId="1180457005" sldId="294"/>
            <ac:spMk id="18" creationId="{DB304A14-32D0-4873-B914-423ED7B8DAFD}"/>
          </ac:spMkLst>
        </pc:spChg>
        <pc:spChg chg="add del">
          <ac:chgData name="Usuario invitado" userId="S::urn:spo:anon#f2ef84b83740eae807cca520f36690ffaff81aed321c4acfac07ba7a8bd610aa::" providerId="AD" clId="Web-{F791C952-CD67-402D-9BB4-69B187ACA24D}" dt="2023-11-08T17:27:09.692" v="201"/>
          <ac:spMkLst>
            <pc:docMk/>
            <pc:sldMk cId="1180457005" sldId="294"/>
            <ac:spMk id="20" creationId="{1D460C86-854F-4FB3-ABC2-E823D8FEB9DB}"/>
          </ac:spMkLst>
        </pc:spChg>
        <pc:spChg chg="add del">
          <ac:chgData name="Usuario invitado" userId="S::urn:spo:anon#f2ef84b83740eae807cca520f36690ffaff81aed321c4acfac07ba7a8bd610aa::" providerId="AD" clId="Web-{F791C952-CD67-402D-9BB4-69B187ACA24D}" dt="2023-11-08T17:27:09.692" v="201"/>
          <ac:spMkLst>
            <pc:docMk/>
            <pc:sldMk cId="1180457005" sldId="294"/>
            <ac:spMk id="22" creationId="{BB48116A-278A-4CC5-89D3-9DE8E8FF1245}"/>
          </ac:spMkLst>
        </pc:spChg>
        <pc:spChg chg="add">
          <ac:chgData name="Usuario invitado" userId="S::urn:spo:anon#f2ef84b83740eae807cca520f36690ffaff81aed321c4acfac07ba7a8bd610aa::" providerId="AD" clId="Web-{F791C952-CD67-402D-9BB4-69B187ACA24D}" dt="2023-11-08T17:27:09.692" v="201"/>
          <ac:spMkLst>
            <pc:docMk/>
            <pc:sldMk cId="1180457005" sldId="294"/>
            <ac:spMk id="27" creationId="{23DA7759-3209-4FE2-96D1-4EEDD81E9EA0}"/>
          </ac:spMkLst>
        </pc:spChg>
        <pc:spChg chg="add">
          <ac:chgData name="Usuario invitado" userId="S::urn:spo:anon#f2ef84b83740eae807cca520f36690ffaff81aed321c4acfac07ba7a8bd610aa::" providerId="AD" clId="Web-{F791C952-CD67-402D-9BB4-69B187ACA24D}" dt="2023-11-08T17:27:09.692" v="201"/>
          <ac:spMkLst>
            <pc:docMk/>
            <pc:sldMk cId="1180457005" sldId="294"/>
            <ac:spMk id="29" creationId="{41460DAD-8769-4C9F-9C8C-BB0443909D76}"/>
          </ac:spMkLst>
        </pc:spChg>
        <pc:spChg chg="add">
          <ac:chgData name="Usuario invitado" userId="S::urn:spo:anon#f2ef84b83740eae807cca520f36690ffaff81aed321c4acfac07ba7a8bd610aa::" providerId="AD" clId="Web-{F791C952-CD67-402D-9BB4-69B187ACA24D}" dt="2023-11-08T17:27:09.692" v="201"/>
          <ac:spMkLst>
            <pc:docMk/>
            <pc:sldMk cId="1180457005" sldId="294"/>
            <ac:spMk id="31" creationId="{4F7EBAE4-9945-4473-9E34-B2C66EA0F03D}"/>
          </ac:spMkLst>
        </pc:spChg>
        <pc:spChg chg="add">
          <ac:chgData name="Usuario invitado" userId="S::urn:spo:anon#f2ef84b83740eae807cca520f36690ffaff81aed321c4acfac07ba7a8bd610aa::" providerId="AD" clId="Web-{F791C952-CD67-402D-9BB4-69B187ACA24D}" dt="2023-11-08T17:27:09.692" v="201"/>
          <ac:spMkLst>
            <pc:docMk/>
            <pc:sldMk cId="1180457005" sldId="294"/>
            <ac:spMk id="33" creationId="{70BEB1E7-2F88-40BC-B73D-42E5B6F80BFC}"/>
          </ac:spMkLst>
        </pc:spChg>
        <pc:spChg chg="add">
          <ac:chgData name="Usuario invitado" userId="S::urn:spo:anon#f2ef84b83740eae807cca520f36690ffaff81aed321c4acfac07ba7a8bd610aa::" providerId="AD" clId="Web-{F791C952-CD67-402D-9BB4-69B187ACA24D}" dt="2023-11-08T17:27:09.692" v="201"/>
          <ac:spMkLst>
            <pc:docMk/>
            <pc:sldMk cId="1180457005" sldId="294"/>
            <ac:spMk id="35" creationId="{A7B99495-F43F-4D80-A44F-2CB4764EB90B}"/>
          </ac:spMkLst>
        </pc:spChg>
        <pc:picChg chg="add mod ord modCrop">
          <ac:chgData name="Usuario invitado" userId="S::urn:spo:anon#f2ef84b83740eae807cca520f36690ffaff81aed321c4acfac07ba7a8bd610aa::" providerId="AD" clId="Web-{F791C952-CD67-402D-9BB4-69B187ACA24D}" dt="2023-11-08T19:23:41.129" v="1628" actId="14100"/>
          <ac:picMkLst>
            <pc:docMk/>
            <pc:sldMk cId="1180457005" sldId="294"/>
            <ac:picMk id="9" creationId="{F34B05A1-E920-DDCF-4A73-65FF271D5EF3}"/>
          </ac:picMkLst>
        </pc:picChg>
      </pc:sldChg>
    </pc:docChg>
  </pc:docChgLst>
  <pc:docChgLst>
    <pc:chgData name="Gabriel Artaza Martín" userId="S::gam1001@alu.ubu.es::e0c2eb1e-b00e-45ba-ba99-2dd3914bca27" providerId="AD" clId="Web-{88218C04-FDE2-8B02-9341-F7CE051ECA9C}"/>
    <pc:docChg chg="addSld delSld modSld">
      <pc:chgData name="Gabriel Artaza Martín" userId="S::gam1001@alu.ubu.es::e0c2eb1e-b00e-45ba-ba99-2dd3914bca27" providerId="AD" clId="Web-{88218C04-FDE2-8B02-9341-F7CE051ECA9C}" dt="2023-11-03T09:09:39.871" v="75" actId="20577"/>
      <pc:docMkLst>
        <pc:docMk/>
      </pc:docMkLst>
      <pc:sldChg chg="del">
        <pc:chgData name="Gabriel Artaza Martín" userId="S::gam1001@alu.ubu.es::e0c2eb1e-b00e-45ba-ba99-2dd3914bca27" providerId="AD" clId="Web-{88218C04-FDE2-8B02-9341-F7CE051ECA9C}" dt="2023-11-03T09:04:24.687" v="3"/>
        <pc:sldMkLst>
          <pc:docMk/>
          <pc:sldMk cId="2540097266" sldId="272"/>
        </pc:sldMkLst>
      </pc:sldChg>
      <pc:sldChg chg="new del">
        <pc:chgData name="Gabriel Artaza Martín" userId="S::gam1001@alu.ubu.es::e0c2eb1e-b00e-45ba-ba99-2dd3914bca27" providerId="AD" clId="Web-{88218C04-FDE2-8B02-9341-F7CE051ECA9C}" dt="2023-11-03T09:04:14.765" v="1"/>
        <pc:sldMkLst>
          <pc:docMk/>
          <pc:sldMk cId="1840366787" sldId="276"/>
        </pc:sldMkLst>
      </pc:sldChg>
      <pc:sldChg chg="modSp new">
        <pc:chgData name="Gabriel Artaza Martín" userId="S::gam1001@alu.ubu.es::e0c2eb1e-b00e-45ba-ba99-2dd3914bca27" providerId="AD" clId="Web-{88218C04-FDE2-8B02-9341-F7CE051ECA9C}" dt="2023-11-03T09:09:39.871" v="75" actId="20577"/>
        <pc:sldMkLst>
          <pc:docMk/>
          <pc:sldMk cId="2853312444" sldId="276"/>
        </pc:sldMkLst>
        <pc:spChg chg="mod">
          <ac:chgData name="Gabriel Artaza Martín" userId="S::gam1001@alu.ubu.es::e0c2eb1e-b00e-45ba-ba99-2dd3914bca27" providerId="AD" clId="Web-{88218C04-FDE2-8B02-9341-F7CE051ECA9C}" dt="2023-11-03T09:05:21.236" v="22" actId="20577"/>
          <ac:spMkLst>
            <pc:docMk/>
            <pc:sldMk cId="2853312444" sldId="276"/>
            <ac:spMk id="2" creationId="{C4D5DC45-5343-96B2-FB67-81B146F3D441}"/>
          </ac:spMkLst>
        </pc:spChg>
        <pc:spChg chg="mod">
          <ac:chgData name="Gabriel Artaza Martín" userId="S::gam1001@alu.ubu.es::e0c2eb1e-b00e-45ba-ba99-2dd3914bca27" providerId="AD" clId="Web-{88218C04-FDE2-8B02-9341-F7CE051ECA9C}" dt="2023-11-03T09:07:05.162" v="53" actId="20577"/>
          <ac:spMkLst>
            <pc:docMk/>
            <pc:sldMk cId="2853312444" sldId="276"/>
            <ac:spMk id="3" creationId="{FB35897D-C408-0503-A6D3-1EA53ECBB676}"/>
          </ac:spMkLst>
        </pc:spChg>
        <pc:spChg chg="mod">
          <ac:chgData name="Gabriel Artaza Martín" userId="S::gam1001@alu.ubu.es::e0c2eb1e-b00e-45ba-ba99-2dd3914bca27" providerId="AD" clId="Web-{88218C04-FDE2-8B02-9341-F7CE051ECA9C}" dt="2023-11-03T09:06:52.615" v="52" actId="20577"/>
          <ac:spMkLst>
            <pc:docMk/>
            <pc:sldMk cId="2853312444" sldId="276"/>
            <ac:spMk id="5" creationId="{77F352BE-0077-A470-FF00-D657498F3F96}"/>
          </ac:spMkLst>
        </pc:spChg>
        <pc:spChg chg="mod">
          <ac:chgData name="Gabriel Artaza Martín" userId="S::gam1001@alu.ubu.es::e0c2eb1e-b00e-45ba-ba99-2dd3914bca27" providerId="AD" clId="Web-{88218C04-FDE2-8B02-9341-F7CE051ECA9C}" dt="2023-11-03T09:09:39.871" v="75" actId="20577"/>
          <ac:spMkLst>
            <pc:docMk/>
            <pc:sldMk cId="2853312444" sldId="276"/>
            <ac:spMk id="9" creationId="{872202DC-92AF-9E00-1420-211EEAEB7989}"/>
          </ac:spMkLst>
        </pc:spChg>
      </pc:sldChg>
    </pc:docChg>
  </pc:docChgLst>
  <pc:docChgLst>
    <pc:chgData name="LAURA ALONSO MARTINEZ" userId="S::lamartinez@ubu.es::3219cc24-d2af-4f63-8881-8503262d4985" providerId="AD" clId="Web-{D7829047-57D6-4E48-91FD-547E3D45B059}"/>
    <pc:docChg chg="modSld">
      <pc:chgData name="LAURA ALONSO MARTINEZ" userId="S::lamartinez@ubu.es::3219cc24-d2af-4f63-8881-8503262d4985" providerId="AD" clId="Web-{D7829047-57D6-4E48-91FD-547E3D45B059}" dt="2023-11-11T11:20:00.047" v="2" actId="20577"/>
      <pc:docMkLst>
        <pc:docMk/>
      </pc:docMkLst>
      <pc:sldChg chg="modSp">
        <pc:chgData name="LAURA ALONSO MARTINEZ" userId="S::lamartinez@ubu.es::3219cc24-d2af-4f63-8881-8503262d4985" providerId="AD" clId="Web-{D7829047-57D6-4E48-91FD-547E3D45B059}" dt="2023-11-11T11:20:00.047" v="2" actId="20577"/>
        <pc:sldMkLst>
          <pc:docMk/>
          <pc:sldMk cId="956361908" sldId="286"/>
        </pc:sldMkLst>
        <pc:spChg chg="mod">
          <ac:chgData name="LAURA ALONSO MARTINEZ" userId="S::lamartinez@ubu.es::3219cc24-d2af-4f63-8881-8503262d4985" providerId="AD" clId="Web-{D7829047-57D6-4E48-91FD-547E3D45B059}" dt="2023-11-11T11:19:56.234" v="1" actId="20577"/>
          <ac:spMkLst>
            <pc:docMk/>
            <pc:sldMk cId="956361908" sldId="286"/>
            <ac:spMk id="2" creationId="{067B3F5A-5711-60C7-0A4F-16C9982C287B}"/>
          </ac:spMkLst>
        </pc:spChg>
        <pc:spChg chg="mod">
          <ac:chgData name="LAURA ALONSO MARTINEZ" userId="S::lamartinez@ubu.es::3219cc24-d2af-4f63-8881-8503262d4985" providerId="AD" clId="Web-{D7829047-57D6-4E48-91FD-547E3D45B059}" dt="2023-11-11T11:20:00.047" v="2" actId="20577"/>
          <ac:spMkLst>
            <pc:docMk/>
            <pc:sldMk cId="956361908" sldId="286"/>
            <ac:spMk id="3" creationId="{808CFADC-B0D4-F3D0-986D-DC00ED941475}"/>
          </ac:spMkLst>
        </pc:spChg>
      </pc:sldChg>
    </pc:docChg>
  </pc:docChgLst>
  <pc:docChgLst>
    <pc:chgData name="Usuario invitado" userId="S::urn:spo:anon#b52317f7c98f9ebb976509d4943380d4c64c3d10b09b4d882216fc42e8928be9::" providerId="AD" clId="Web-{C2B77F77-6BDA-F553-5D27-65D1A4FC3C28}"/>
    <pc:docChg chg="modSld">
      <pc:chgData name="Usuario invitado" userId="S::urn:spo:anon#b52317f7c98f9ebb976509d4943380d4c64c3d10b09b4d882216fc42e8928be9::" providerId="AD" clId="Web-{C2B77F77-6BDA-F553-5D27-65D1A4FC3C28}" dt="2023-11-14T18:24:15.987" v="25" actId="20577"/>
      <pc:docMkLst>
        <pc:docMk/>
      </pc:docMkLst>
      <pc:sldChg chg="modSp">
        <pc:chgData name="Usuario invitado" userId="S::urn:spo:anon#b52317f7c98f9ebb976509d4943380d4c64c3d10b09b4d882216fc42e8928be9::" providerId="AD" clId="Web-{C2B77F77-6BDA-F553-5D27-65D1A4FC3C28}" dt="2023-11-14T18:24:15.987" v="25" actId="20577"/>
        <pc:sldMkLst>
          <pc:docMk/>
          <pc:sldMk cId="1932500909" sldId="274"/>
        </pc:sldMkLst>
        <pc:spChg chg="mod">
          <ac:chgData name="Usuario invitado" userId="S::urn:spo:anon#b52317f7c98f9ebb976509d4943380d4c64c3d10b09b4d882216fc42e8928be9::" providerId="AD" clId="Web-{C2B77F77-6BDA-F553-5D27-65D1A4FC3C28}" dt="2023-11-14T18:24:15.987" v="25" actId="20577"/>
          <ac:spMkLst>
            <pc:docMk/>
            <pc:sldMk cId="1932500909" sldId="274"/>
            <ac:spMk id="4" creationId="{A0C04990-84CD-EC4F-4C93-E49120B27DCD}"/>
          </ac:spMkLst>
        </pc:spChg>
      </pc:sldChg>
      <pc:sldChg chg="modSp">
        <pc:chgData name="Usuario invitado" userId="S::urn:spo:anon#b52317f7c98f9ebb976509d4943380d4c64c3d10b09b4d882216fc42e8928be9::" providerId="AD" clId="Web-{C2B77F77-6BDA-F553-5D27-65D1A4FC3C28}" dt="2023-11-14T18:03:51.179" v="2" actId="20577"/>
        <pc:sldMkLst>
          <pc:docMk/>
          <pc:sldMk cId="2983758874" sldId="277"/>
        </pc:sldMkLst>
        <pc:spChg chg="mod">
          <ac:chgData name="Usuario invitado" userId="S::urn:spo:anon#b52317f7c98f9ebb976509d4943380d4c64c3d10b09b4d882216fc42e8928be9::" providerId="AD" clId="Web-{C2B77F77-6BDA-F553-5D27-65D1A4FC3C28}" dt="2023-11-14T18:03:51.179" v="2" actId="20577"/>
          <ac:spMkLst>
            <pc:docMk/>
            <pc:sldMk cId="2983758874" sldId="277"/>
            <ac:spMk id="15" creationId="{FFC43423-64DD-DC39-4C43-E6BC879E945C}"/>
          </ac:spMkLst>
        </pc:spChg>
      </pc:sldChg>
      <pc:sldChg chg="modSp">
        <pc:chgData name="Usuario invitado" userId="S::urn:spo:anon#b52317f7c98f9ebb976509d4943380d4c64c3d10b09b4d882216fc42e8928be9::" providerId="AD" clId="Web-{C2B77F77-6BDA-F553-5D27-65D1A4FC3C28}" dt="2023-11-14T18:04:29.071" v="10" actId="20577"/>
        <pc:sldMkLst>
          <pc:docMk/>
          <pc:sldMk cId="469262726" sldId="279"/>
        </pc:sldMkLst>
        <pc:spChg chg="mod">
          <ac:chgData name="Usuario invitado" userId="S::urn:spo:anon#b52317f7c98f9ebb976509d4943380d4c64c3d10b09b4d882216fc42e8928be9::" providerId="AD" clId="Web-{C2B77F77-6BDA-F553-5D27-65D1A4FC3C28}" dt="2023-11-14T18:04:29.071" v="10" actId="20577"/>
          <ac:spMkLst>
            <pc:docMk/>
            <pc:sldMk cId="469262726" sldId="279"/>
            <ac:spMk id="33" creationId="{60ABF0A1-4A66-6D50-FE58-2293EAE1DE61}"/>
          </ac:spMkLst>
        </pc:spChg>
      </pc:sldChg>
      <pc:sldChg chg="modSp">
        <pc:chgData name="Usuario invitado" userId="S::urn:spo:anon#b52317f7c98f9ebb976509d4943380d4c64c3d10b09b4d882216fc42e8928be9::" providerId="AD" clId="Web-{C2B77F77-6BDA-F553-5D27-65D1A4FC3C28}" dt="2023-11-14T18:04:19.024" v="8" actId="20577"/>
        <pc:sldMkLst>
          <pc:docMk/>
          <pc:sldMk cId="1180457005" sldId="294"/>
        </pc:sldMkLst>
        <pc:spChg chg="mod">
          <ac:chgData name="Usuario invitado" userId="S::urn:spo:anon#b52317f7c98f9ebb976509d4943380d4c64c3d10b09b4d882216fc42e8928be9::" providerId="AD" clId="Web-{C2B77F77-6BDA-F553-5D27-65D1A4FC3C28}" dt="2023-11-14T18:04:10.571" v="6" actId="20577"/>
          <ac:spMkLst>
            <pc:docMk/>
            <pc:sldMk cId="1180457005" sldId="294"/>
            <ac:spMk id="2" creationId="{CAC95FFC-EE1A-CA60-B5B5-4F0FABC795AB}"/>
          </ac:spMkLst>
        </pc:spChg>
        <pc:spChg chg="mod">
          <ac:chgData name="Usuario invitado" userId="S::urn:spo:anon#b52317f7c98f9ebb976509d4943380d4c64c3d10b09b4d882216fc42e8928be9::" providerId="AD" clId="Web-{C2B77F77-6BDA-F553-5D27-65D1A4FC3C28}" dt="2023-11-14T18:04:03.274" v="4" actId="20577"/>
          <ac:spMkLst>
            <pc:docMk/>
            <pc:sldMk cId="1180457005" sldId="294"/>
            <ac:spMk id="3" creationId="{3FD706C5-CECC-F293-6FF3-3554DB3E0716}"/>
          </ac:spMkLst>
        </pc:spChg>
        <pc:spChg chg="mod">
          <ac:chgData name="Usuario invitado" userId="S::urn:spo:anon#b52317f7c98f9ebb976509d4943380d4c64c3d10b09b4d882216fc42e8928be9::" providerId="AD" clId="Web-{C2B77F77-6BDA-F553-5D27-65D1A4FC3C28}" dt="2023-11-14T18:04:19.024" v="8" actId="20577"/>
          <ac:spMkLst>
            <pc:docMk/>
            <pc:sldMk cId="1180457005" sldId="294"/>
            <ac:spMk id="5" creationId="{B57C3C2B-7111-1920-96DA-85E51F250174}"/>
          </ac:spMkLst>
        </pc:spChg>
        <pc:spChg chg="mod">
          <ac:chgData name="Usuario invitado" userId="S::urn:spo:anon#b52317f7c98f9ebb976509d4943380d4c64c3d10b09b4d882216fc42e8928be9::" providerId="AD" clId="Web-{C2B77F77-6BDA-F553-5D27-65D1A4FC3C28}" dt="2023-11-14T18:03:57.977" v="3" actId="20577"/>
          <ac:spMkLst>
            <pc:docMk/>
            <pc:sldMk cId="1180457005" sldId="294"/>
            <ac:spMk id="6" creationId="{7A6C2984-A500-649C-3700-B81ADD18F984}"/>
          </ac:spMkLst>
        </pc:spChg>
      </pc:sldChg>
    </pc:docChg>
  </pc:docChgLst>
  <pc:docChgLst>
    <pc:chgData name="LAURA ALONSO MARTINEZ" userId="S::lamartinez@ubu.es::3219cc24-d2af-4f63-8881-8503262d4985" providerId="AD" clId="Web-{9B22E361-D6D8-69D6-E8EE-874DC1130B44}"/>
    <pc:docChg chg="modSld">
      <pc:chgData name="LAURA ALONSO MARTINEZ" userId="S::lamartinez@ubu.es::3219cc24-d2af-4f63-8881-8503262d4985" providerId="AD" clId="Web-{9B22E361-D6D8-69D6-E8EE-874DC1130B44}" dt="2023-10-30T12:35:20.003" v="8" actId="20577"/>
      <pc:docMkLst>
        <pc:docMk/>
      </pc:docMkLst>
      <pc:sldChg chg="modSp">
        <pc:chgData name="LAURA ALONSO MARTINEZ" userId="S::lamartinez@ubu.es::3219cc24-d2af-4f63-8881-8503262d4985" providerId="AD" clId="Web-{9B22E361-D6D8-69D6-E8EE-874DC1130B44}" dt="2023-10-30T12:35:20.003" v="8" actId="20577"/>
        <pc:sldMkLst>
          <pc:docMk/>
          <pc:sldMk cId="2968149325" sldId="269"/>
        </pc:sldMkLst>
        <pc:spChg chg="mod">
          <ac:chgData name="LAURA ALONSO MARTINEZ" userId="S::lamartinez@ubu.es::3219cc24-d2af-4f63-8881-8503262d4985" providerId="AD" clId="Web-{9B22E361-D6D8-69D6-E8EE-874DC1130B44}" dt="2023-10-30T12:35:20.003" v="8" actId="20577"/>
          <ac:spMkLst>
            <pc:docMk/>
            <pc:sldMk cId="2968149325" sldId="269"/>
            <ac:spMk id="15" creationId="{3E9C69A7-E698-0F12-1385-08A4EC0F5DCE}"/>
          </ac:spMkLst>
        </pc:spChg>
      </pc:sldChg>
    </pc:docChg>
  </pc:docChgLst>
  <pc:docChgLst>
    <pc:chgData name="Usuario invitado" userId="S::urn:spo:anon#b52317f7c98f9ebb976509d4943380d4c64c3d10b09b4d882216fc42e8928be9::" providerId="AD" clId="Web-{4C716B46-097D-6EC9-F83B-4B40005702DE}"/>
    <pc:docChg chg="delSld modSld sldOrd">
      <pc:chgData name="Usuario invitado" userId="S::urn:spo:anon#b52317f7c98f9ebb976509d4943380d4c64c3d10b09b4d882216fc42e8928be9::" providerId="AD" clId="Web-{4C716B46-097D-6EC9-F83B-4B40005702DE}" dt="2023-11-08T18:25:10.493" v="464"/>
      <pc:docMkLst>
        <pc:docMk/>
      </pc:docMkLst>
      <pc:sldChg chg="addSp modSp">
        <pc:chgData name="Usuario invitado" userId="S::urn:spo:anon#b52317f7c98f9ebb976509d4943380d4c64c3d10b09b4d882216fc42e8928be9::" providerId="AD" clId="Web-{4C716B46-097D-6EC9-F83B-4B40005702DE}" dt="2023-11-08T18:25:10.493" v="464"/>
        <pc:sldMkLst>
          <pc:docMk/>
          <pc:sldMk cId="216004898" sldId="258"/>
        </pc:sldMkLst>
        <pc:spChg chg="add mod">
          <ac:chgData name="Usuario invitado" userId="S::urn:spo:anon#b52317f7c98f9ebb976509d4943380d4c64c3d10b09b4d882216fc42e8928be9::" providerId="AD" clId="Web-{4C716B46-097D-6EC9-F83B-4B40005702DE}" dt="2023-11-08T18:25:10.493" v="464"/>
          <ac:spMkLst>
            <pc:docMk/>
            <pc:sldMk cId="216004898" sldId="258"/>
            <ac:spMk id="5" creationId="{A254CB06-64E8-5DE8-50A8-69283E766043}"/>
          </ac:spMkLst>
        </pc:spChg>
      </pc:sldChg>
      <pc:sldChg chg="addSp delSp modSp">
        <pc:chgData name="Usuario invitado" userId="S::urn:spo:anon#b52317f7c98f9ebb976509d4943380d4c64c3d10b09b4d882216fc42e8928be9::" providerId="AD" clId="Web-{4C716B46-097D-6EC9-F83B-4B40005702DE}" dt="2023-11-08T17:25:54.738" v="4" actId="1076"/>
        <pc:sldMkLst>
          <pc:docMk/>
          <pc:sldMk cId="1932500909" sldId="274"/>
        </pc:sldMkLst>
        <pc:picChg chg="add del mod">
          <ac:chgData name="Usuario invitado" userId="S::urn:spo:anon#b52317f7c98f9ebb976509d4943380d4c64c3d10b09b4d882216fc42e8928be9::" providerId="AD" clId="Web-{4C716B46-097D-6EC9-F83B-4B40005702DE}" dt="2023-11-08T17:25:54.738" v="4" actId="1076"/>
          <ac:picMkLst>
            <pc:docMk/>
            <pc:sldMk cId="1932500909" sldId="274"/>
            <ac:picMk id="3" creationId="{74FC18EF-BDC9-E63C-8710-475B747195DC}"/>
          </ac:picMkLst>
        </pc:picChg>
      </pc:sldChg>
      <pc:sldChg chg="ord">
        <pc:chgData name="Usuario invitado" userId="S::urn:spo:anon#b52317f7c98f9ebb976509d4943380d4c64c3d10b09b4d882216fc42e8928be9::" providerId="AD" clId="Web-{4C716B46-097D-6EC9-F83B-4B40005702DE}" dt="2023-11-08T17:43:55.974" v="56"/>
        <pc:sldMkLst>
          <pc:docMk/>
          <pc:sldMk cId="469262726" sldId="279"/>
        </pc:sldMkLst>
      </pc:sldChg>
      <pc:sldChg chg="del">
        <pc:chgData name="Usuario invitado" userId="S::urn:spo:anon#b52317f7c98f9ebb976509d4943380d4c64c3d10b09b4d882216fc42e8928be9::" providerId="AD" clId="Web-{4C716B46-097D-6EC9-F83B-4B40005702DE}" dt="2023-11-08T17:33:30.937" v="35"/>
        <pc:sldMkLst>
          <pc:docMk/>
          <pc:sldMk cId="2422704224" sldId="282"/>
        </pc:sldMkLst>
      </pc:sldChg>
      <pc:sldChg chg="del">
        <pc:chgData name="Usuario invitado" userId="S::urn:spo:anon#b52317f7c98f9ebb976509d4943380d4c64c3d10b09b4d882216fc42e8928be9::" providerId="AD" clId="Web-{4C716B46-097D-6EC9-F83B-4B40005702DE}" dt="2023-11-08T17:35:00.036" v="36"/>
        <pc:sldMkLst>
          <pc:docMk/>
          <pc:sldMk cId="1566165642" sldId="285"/>
        </pc:sldMkLst>
      </pc:sldChg>
      <pc:sldChg chg="modSp">
        <pc:chgData name="Usuario invitado" userId="S::urn:spo:anon#b52317f7c98f9ebb976509d4943380d4c64c3d10b09b4d882216fc42e8928be9::" providerId="AD" clId="Web-{4C716B46-097D-6EC9-F83B-4B40005702DE}" dt="2023-11-08T17:36:13.087" v="39" actId="1076"/>
        <pc:sldMkLst>
          <pc:docMk/>
          <pc:sldMk cId="963141898" sldId="287"/>
        </pc:sldMkLst>
        <pc:picChg chg="mod">
          <ac:chgData name="Usuario invitado" userId="S::urn:spo:anon#b52317f7c98f9ebb976509d4943380d4c64c3d10b09b4d882216fc42e8928be9::" providerId="AD" clId="Web-{4C716B46-097D-6EC9-F83B-4B40005702DE}" dt="2023-11-08T17:36:13.087" v="39" actId="1076"/>
          <ac:picMkLst>
            <pc:docMk/>
            <pc:sldMk cId="963141898" sldId="287"/>
            <ac:picMk id="4" creationId="{A9F23E8E-7088-BA3F-330B-0718A5AFF4C3}"/>
          </ac:picMkLst>
        </pc:picChg>
      </pc:sldChg>
      <pc:sldChg chg="modSp ord">
        <pc:chgData name="Usuario invitado" userId="S::urn:spo:anon#b52317f7c98f9ebb976509d4943380d4c64c3d10b09b4d882216fc42e8928be9::" providerId="AD" clId="Web-{4C716B46-097D-6EC9-F83B-4B40005702DE}" dt="2023-11-08T18:01:08.380" v="59" actId="20577"/>
        <pc:sldMkLst>
          <pc:docMk/>
          <pc:sldMk cId="4187532282" sldId="288"/>
        </pc:sldMkLst>
        <pc:spChg chg="mod">
          <ac:chgData name="Usuario invitado" userId="S::urn:spo:anon#b52317f7c98f9ebb976509d4943380d4c64c3d10b09b4d882216fc42e8928be9::" providerId="AD" clId="Web-{4C716B46-097D-6EC9-F83B-4B40005702DE}" dt="2023-11-08T18:01:08.380" v="59" actId="20577"/>
          <ac:spMkLst>
            <pc:docMk/>
            <pc:sldMk cId="4187532282" sldId="288"/>
            <ac:spMk id="2" creationId="{479481C6-8A69-815D-3851-DD70999FF1FD}"/>
          </ac:spMkLst>
        </pc:spChg>
      </pc:sldChg>
      <pc:sldChg chg="modSp ord">
        <pc:chgData name="Usuario invitado" userId="S::urn:spo:anon#b52317f7c98f9ebb976509d4943380d4c64c3d10b09b4d882216fc42e8928be9::" providerId="AD" clId="Web-{4C716B46-097D-6EC9-F83B-4B40005702DE}" dt="2023-11-08T18:08:20.874" v="270"/>
        <pc:sldMkLst>
          <pc:docMk/>
          <pc:sldMk cId="3757479162" sldId="290"/>
        </pc:sldMkLst>
        <pc:spChg chg="mod">
          <ac:chgData name="Usuario invitado" userId="S::urn:spo:anon#b52317f7c98f9ebb976509d4943380d4c64c3d10b09b4d882216fc42e8928be9::" providerId="AD" clId="Web-{4C716B46-097D-6EC9-F83B-4B40005702DE}" dt="2023-11-08T18:04:48.924" v="124" actId="1076"/>
          <ac:spMkLst>
            <pc:docMk/>
            <pc:sldMk cId="3757479162" sldId="290"/>
            <ac:spMk id="2" creationId="{479481C6-8A69-815D-3851-DD70999FF1FD}"/>
          </ac:spMkLst>
        </pc:spChg>
      </pc:sldChg>
      <pc:sldChg chg="modSp">
        <pc:chgData name="Usuario invitado" userId="S::urn:spo:anon#b52317f7c98f9ebb976509d4943380d4c64c3d10b09b4d882216fc42e8928be9::" providerId="AD" clId="Web-{4C716B46-097D-6EC9-F83B-4B40005702DE}" dt="2023-11-08T18:13:44.362" v="461" actId="20577"/>
        <pc:sldMkLst>
          <pc:docMk/>
          <pc:sldMk cId="2495702526" sldId="291"/>
        </pc:sldMkLst>
        <pc:spChg chg="mod">
          <ac:chgData name="Usuario invitado" userId="S::urn:spo:anon#b52317f7c98f9ebb976509d4943380d4c64c3d10b09b4d882216fc42e8928be9::" providerId="AD" clId="Web-{4C716B46-097D-6EC9-F83B-4B40005702DE}" dt="2023-11-08T18:13:44.362" v="461" actId="20577"/>
          <ac:spMkLst>
            <pc:docMk/>
            <pc:sldMk cId="2495702526" sldId="291"/>
            <ac:spMk id="2" creationId="{479481C6-8A69-815D-3851-DD70999FF1FD}"/>
          </ac:spMkLst>
        </pc:spChg>
      </pc:sldChg>
      <pc:sldChg chg="addSp modSp">
        <pc:chgData name="Usuario invitado" userId="S::urn:spo:anon#b52317f7c98f9ebb976509d4943380d4c64c3d10b09b4d882216fc42e8928be9::" providerId="AD" clId="Web-{4C716B46-097D-6EC9-F83B-4B40005702DE}" dt="2023-11-08T17:33:16.827" v="34" actId="20577"/>
        <pc:sldMkLst>
          <pc:docMk/>
          <pc:sldMk cId="4156548071" sldId="292"/>
        </pc:sldMkLst>
        <pc:spChg chg="add mod">
          <ac:chgData name="Usuario invitado" userId="S::urn:spo:anon#b52317f7c98f9ebb976509d4943380d4c64c3d10b09b4d882216fc42e8928be9::" providerId="AD" clId="Web-{4C716B46-097D-6EC9-F83B-4B40005702DE}" dt="2023-11-08T17:33:16.827" v="34" actId="20577"/>
          <ac:spMkLst>
            <pc:docMk/>
            <pc:sldMk cId="4156548071" sldId="292"/>
            <ac:spMk id="3" creationId="{FA57668D-53AB-6C6C-BA48-E3B15580C7B2}"/>
          </ac:spMkLst>
        </pc:spChg>
        <pc:picChg chg="mod">
          <ac:chgData name="Usuario invitado" userId="S::urn:spo:anon#b52317f7c98f9ebb976509d4943380d4c64c3d10b09b4d882216fc42e8928be9::" providerId="AD" clId="Web-{4C716B46-097D-6EC9-F83B-4B40005702DE}" dt="2023-11-08T17:31:11.272" v="10" actId="1076"/>
          <ac:picMkLst>
            <pc:docMk/>
            <pc:sldMk cId="4156548071" sldId="292"/>
            <ac:picMk id="6" creationId="{D14C4FE6-0FA0-8392-6DA9-38DADEE0BB72}"/>
          </ac:picMkLst>
        </pc:picChg>
      </pc:sldChg>
    </pc:docChg>
  </pc:docChgLst>
  <pc:docChgLst>
    <pc:chgData name="Usuario invitado" userId="S::urn:spo:anon#b52317f7c98f9ebb976509d4943380d4c64c3d10b09b4d882216fc42e8928be9::" providerId="AD" clId="Web-{CC89B8F4-06E9-C24B-30E3-C570B844CF49}"/>
    <pc:docChg chg="modSld">
      <pc:chgData name="Usuario invitado" userId="S::urn:spo:anon#b52317f7c98f9ebb976509d4943380d4c64c3d10b09b4d882216fc42e8928be9::" providerId="AD" clId="Web-{CC89B8F4-06E9-C24B-30E3-C570B844CF49}" dt="2023-10-30T17:17:02.316" v="1" actId="20577"/>
      <pc:docMkLst>
        <pc:docMk/>
      </pc:docMkLst>
      <pc:sldChg chg="modSp">
        <pc:chgData name="Usuario invitado" userId="S::urn:spo:anon#b52317f7c98f9ebb976509d4943380d4c64c3d10b09b4d882216fc42e8928be9::" providerId="AD" clId="Web-{CC89B8F4-06E9-C24B-30E3-C570B844CF49}" dt="2023-10-30T17:17:02.316" v="1" actId="20577"/>
        <pc:sldMkLst>
          <pc:docMk/>
          <pc:sldMk cId="1794946874" sldId="267"/>
        </pc:sldMkLst>
        <pc:spChg chg="mod">
          <ac:chgData name="Usuario invitado" userId="S::urn:spo:anon#b52317f7c98f9ebb976509d4943380d4c64c3d10b09b4d882216fc42e8928be9::" providerId="AD" clId="Web-{CC89B8F4-06E9-C24B-30E3-C570B844CF49}" dt="2023-10-30T17:17:02.316" v="1" actId="20577"/>
          <ac:spMkLst>
            <pc:docMk/>
            <pc:sldMk cId="1794946874" sldId="267"/>
            <ac:spMk id="15" creationId="{3E9C69A7-E698-0F12-1385-08A4EC0F5DCE}"/>
          </ac:spMkLst>
        </pc:spChg>
      </pc:sldChg>
    </pc:docChg>
  </pc:docChgLst>
  <pc:docChgLst>
    <pc:chgData name="Usuario invitado" userId="S::urn:spo:anon#f2ef84b83740eae807cca520f36690ffaff81aed321c4acfac07ba7a8bd610aa::" providerId="AD" clId="Web-{E311029B-A1B9-6D1F-1307-88685D3525E2}"/>
    <pc:docChg chg="modSld sldOrd">
      <pc:chgData name="Usuario invitado" userId="S::urn:spo:anon#f2ef84b83740eae807cca520f36690ffaff81aed321c4acfac07ba7a8bd610aa::" providerId="AD" clId="Web-{E311029B-A1B9-6D1F-1307-88685D3525E2}" dt="2023-11-13T18:45:44.909" v="125" actId="20577"/>
      <pc:docMkLst>
        <pc:docMk/>
      </pc:docMkLst>
      <pc:sldChg chg="modSp">
        <pc:chgData name="Usuario invitado" userId="S::urn:spo:anon#f2ef84b83740eae807cca520f36690ffaff81aed321c4acfac07ba7a8bd610aa::" providerId="AD" clId="Web-{E311029B-A1B9-6D1F-1307-88685D3525E2}" dt="2023-11-13T17:39:54.970" v="4" actId="20577"/>
        <pc:sldMkLst>
          <pc:docMk/>
          <pc:sldMk cId="2142155576" sldId="259"/>
        </pc:sldMkLst>
        <pc:graphicFrameChg chg="modGraphic">
          <ac:chgData name="Usuario invitado" userId="S::urn:spo:anon#f2ef84b83740eae807cca520f36690ffaff81aed321c4acfac07ba7a8bd610aa::" providerId="AD" clId="Web-{E311029B-A1B9-6D1F-1307-88685D3525E2}" dt="2023-11-13T17:39:54.970" v="4" actId="20577"/>
          <ac:graphicFrameMkLst>
            <pc:docMk/>
            <pc:sldMk cId="2142155576" sldId="259"/>
            <ac:graphicFrameMk id="5" creationId="{4C6BEBB7-8AFE-07B8-10C1-7016FB9E650A}"/>
          </ac:graphicFrameMkLst>
        </pc:graphicFrameChg>
      </pc:sldChg>
      <pc:sldChg chg="modSp">
        <pc:chgData name="Usuario invitado" userId="S::urn:spo:anon#f2ef84b83740eae807cca520f36690ffaff81aed321c4acfac07ba7a8bd610aa::" providerId="AD" clId="Web-{E311029B-A1B9-6D1F-1307-88685D3525E2}" dt="2023-11-13T17:45:01.088" v="45" actId="20577"/>
        <pc:sldMkLst>
          <pc:docMk/>
          <pc:sldMk cId="3623616351" sldId="270"/>
        </pc:sldMkLst>
        <pc:spChg chg="mod">
          <ac:chgData name="Usuario invitado" userId="S::urn:spo:anon#f2ef84b83740eae807cca520f36690ffaff81aed321c4acfac07ba7a8bd610aa::" providerId="AD" clId="Web-{E311029B-A1B9-6D1F-1307-88685D3525E2}" dt="2023-11-13T17:45:01.088" v="45" actId="20577"/>
          <ac:spMkLst>
            <pc:docMk/>
            <pc:sldMk cId="3623616351" sldId="270"/>
            <ac:spMk id="15" creationId="{3E9C69A7-E698-0F12-1385-08A4EC0F5DCE}"/>
          </ac:spMkLst>
        </pc:spChg>
      </pc:sldChg>
      <pc:sldChg chg="modSp">
        <pc:chgData name="Usuario invitado" userId="S::urn:spo:anon#f2ef84b83740eae807cca520f36690ffaff81aed321c4acfac07ba7a8bd610aa::" providerId="AD" clId="Web-{E311029B-A1B9-6D1F-1307-88685D3525E2}" dt="2023-11-13T17:42:06.458" v="25" actId="20577"/>
        <pc:sldMkLst>
          <pc:docMk/>
          <pc:sldMk cId="626412884" sldId="271"/>
        </pc:sldMkLst>
        <pc:graphicFrameChg chg="modGraphic">
          <ac:chgData name="Usuario invitado" userId="S::urn:spo:anon#f2ef84b83740eae807cca520f36690ffaff81aed321c4acfac07ba7a8bd610aa::" providerId="AD" clId="Web-{E311029B-A1B9-6D1F-1307-88685D3525E2}" dt="2023-11-13T17:42:06.458" v="25" actId="20577"/>
          <ac:graphicFrameMkLst>
            <pc:docMk/>
            <pc:sldMk cId="626412884" sldId="271"/>
            <ac:graphicFrameMk id="19" creationId="{855C69BB-8B3D-9460-63E1-6C9835E890B2}"/>
          </ac:graphicFrameMkLst>
        </pc:graphicFrameChg>
      </pc:sldChg>
      <pc:sldChg chg="modSp">
        <pc:chgData name="Usuario invitado" userId="S::urn:spo:anon#f2ef84b83740eae807cca520f36690ffaff81aed321c4acfac07ba7a8bd610aa::" providerId="AD" clId="Web-{E311029B-A1B9-6D1F-1307-88685D3525E2}" dt="2023-11-13T17:45:19.635" v="50" actId="20577"/>
        <pc:sldMkLst>
          <pc:docMk/>
          <pc:sldMk cId="1932500909" sldId="274"/>
        </pc:sldMkLst>
        <pc:spChg chg="mod">
          <ac:chgData name="Usuario invitado" userId="S::urn:spo:anon#f2ef84b83740eae807cca520f36690ffaff81aed321c4acfac07ba7a8bd610aa::" providerId="AD" clId="Web-{E311029B-A1B9-6D1F-1307-88685D3525E2}" dt="2023-11-13T17:45:19.635" v="50" actId="20577"/>
          <ac:spMkLst>
            <pc:docMk/>
            <pc:sldMk cId="1932500909" sldId="274"/>
            <ac:spMk id="4" creationId="{A0C04990-84CD-EC4F-4C93-E49120B27DCD}"/>
          </ac:spMkLst>
        </pc:spChg>
      </pc:sldChg>
      <pc:sldChg chg="modSp">
        <pc:chgData name="Usuario invitado" userId="S::urn:spo:anon#f2ef84b83740eae807cca520f36690ffaff81aed321c4acfac07ba7a8bd610aa::" providerId="AD" clId="Web-{E311029B-A1B9-6D1F-1307-88685D3525E2}" dt="2023-11-13T17:39:26.735" v="1" actId="20577"/>
        <pc:sldMkLst>
          <pc:docMk/>
          <pc:sldMk cId="1431337632" sldId="275"/>
        </pc:sldMkLst>
        <pc:spChg chg="mod">
          <ac:chgData name="Usuario invitado" userId="S::urn:spo:anon#f2ef84b83740eae807cca520f36690ffaff81aed321c4acfac07ba7a8bd610aa::" providerId="AD" clId="Web-{E311029B-A1B9-6D1F-1307-88685D3525E2}" dt="2023-11-13T17:39:26.735" v="1" actId="20577"/>
          <ac:spMkLst>
            <pc:docMk/>
            <pc:sldMk cId="1431337632" sldId="275"/>
            <ac:spMk id="10" creationId="{23660C1E-1357-049B-D4DE-B7D54AF42B44}"/>
          </ac:spMkLst>
        </pc:spChg>
        <pc:spChg chg="mod">
          <ac:chgData name="Usuario invitado" userId="S::urn:spo:anon#f2ef84b83740eae807cca520f36690ffaff81aed321c4acfac07ba7a8bd610aa::" providerId="AD" clId="Web-{E311029B-A1B9-6D1F-1307-88685D3525E2}" dt="2023-11-13T17:39:21.703" v="0" actId="20577"/>
          <ac:spMkLst>
            <pc:docMk/>
            <pc:sldMk cId="1431337632" sldId="275"/>
            <ac:spMk id="12" creationId="{EF1AE874-1A68-4180-E32F-44DE3C19CD6D}"/>
          </ac:spMkLst>
        </pc:spChg>
      </pc:sldChg>
      <pc:sldChg chg="modSp">
        <pc:chgData name="Usuario invitado" userId="S::urn:spo:anon#f2ef84b83740eae807cca520f36690ffaff81aed321c4acfac07ba7a8bd610aa::" providerId="AD" clId="Web-{E311029B-A1B9-6D1F-1307-88685D3525E2}" dt="2023-11-13T17:42:51.287" v="28" actId="20577"/>
        <pc:sldMkLst>
          <pc:docMk/>
          <pc:sldMk cId="2853312444" sldId="276"/>
        </pc:sldMkLst>
        <pc:spChg chg="mod">
          <ac:chgData name="Usuario invitado" userId="S::urn:spo:anon#f2ef84b83740eae807cca520f36690ffaff81aed321c4acfac07ba7a8bd610aa::" providerId="AD" clId="Web-{E311029B-A1B9-6D1F-1307-88685D3525E2}" dt="2023-11-13T17:42:48.240" v="27" actId="20577"/>
          <ac:spMkLst>
            <pc:docMk/>
            <pc:sldMk cId="2853312444" sldId="276"/>
            <ac:spMk id="3" creationId="{FB35897D-C408-0503-A6D3-1EA53ECBB676}"/>
          </ac:spMkLst>
        </pc:spChg>
        <pc:spChg chg="mod">
          <ac:chgData name="Usuario invitado" userId="S::urn:spo:anon#f2ef84b83740eae807cca520f36690ffaff81aed321c4acfac07ba7a8bd610aa::" providerId="AD" clId="Web-{E311029B-A1B9-6D1F-1307-88685D3525E2}" dt="2023-11-13T17:42:45.115" v="26" actId="20577"/>
          <ac:spMkLst>
            <pc:docMk/>
            <pc:sldMk cId="2853312444" sldId="276"/>
            <ac:spMk id="5" creationId="{77F352BE-0077-A470-FF00-D657498F3F96}"/>
          </ac:spMkLst>
        </pc:spChg>
        <pc:spChg chg="mod">
          <ac:chgData name="Usuario invitado" userId="S::urn:spo:anon#f2ef84b83740eae807cca520f36690ffaff81aed321c4acfac07ba7a8bd610aa::" providerId="AD" clId="Web-{E311029B-A1B9-6D1F-1307-88685D3525E2}" dt="2023-11-13T17:42:51.287" v="28" actId="20577"/>
          <ac:spMkLst>
            <pc:docMk/>
            <pc:sldMk cId="2853312444" sldId="276"/>
            <ac:spMk id="9" creationId="{872202DC-92AF-9E00-1420-211EEAEB7989}"/>
          </ac:spMkLst>
        </pc:spChg>
      </pc:sldChg>
      <pc:sldChg chg="modSp">
        <pc:chgData name="Usuario invitado" userId="S::urn:spo:anon#f2ef84b83740eae807cca520f36690ffaff81aed321c4acfac07ba7a8bd610aa::" providerId="AD" clId="Web-{E311029B-A1B9-6D1F-1307-88685D3525E2}" dt="2023-11-13T17:43:02.100" v="29" actId="20577"/>
        <pc:sldMkLst>
          <pc:docMk/>
          <pc:sldMk cId="2983758874" sldId="277"/>
        </pc:sldMkLst>
        <pc:spChg chg="mod">
          <ac:chgData name="Usuario invitado" userId="S::urn:spo:anon#f2ef84b83740eae807cca520f36690ffaff81aed321c4acfac07ba7a8bd610aa::" providerId="AD" clId="Web-{E311029B-A1B9-6D1F-1307-88685D3525E2}" dt="2023-11-13T17:43:02.100" v="29" actId="20577"/>
          <ac:spMkLst>
            <pc:docMk/>
            <pc:sldMk cId="2983758874" sldId="277"/>
            <ac:spMk id="15" creationId="{FFC43423-64DD-DC39-4C43-E6BC879E945C}"/>
          </ac:spMkLst>
        </pc:spChg>
      </pc:sldChg>
      <pc:sldChg chg="modSp">
        <pc:chgData name="Usuario invitado" userId="S::urn:spo:anon#f2ef84b83740eae807cca520f36690ffaff81aed321c4acfac07ba7a8bd610aa::" providerId="AD" clId="Web-{E311029B-A1B9-6D1F-1307-88685D3525E2}" dt="2023-11-13T17:44:27.228" v="41" actId="20577"/>
        <pc:sldMkLst>
          <pc:docMk/>
          <pc:sldMk cId="469262726" sldId="279"/>
        </pc:sldMkLst>
        <pc:spChg chg="mod">
          <ac:chgData name="Usuario invitado" userId="S::urn:spo:anon#f2ef84b83740eae807cca520f36690ffaff81aed321c4acfac07ba7a8bd610aa::" providerId="AD" clId="Web-{E311029B-A1B9-6D1F-1307-88685D3525E2}" dt="2023-11-13T17:44:27.228" v="41" actId="20577"/>
          <ac:spMkLst>
            <pc:docMk/>
            <pc:sldMk cId="469262726" sldId="279"/>
            <ac:spMk id="33" creationId="{60ABF0A1-4A66-6D50-FE58-2293EAE1DE61}"/>
          </ac:spMkLst>
        </pc:spChg>
      </pc:sldChg>
      <pc:sldChg chg="modSp">
        <pc:chgData name="Usuario invitado" userId="S::urn:spo:anon#f2ef84b83740eae807cca520f36690ffaff81aed321c4acfac07ba7a8bd610aa::" providerId="AD" clId="Web-{E311029B-A1B9-6D1F-1307-88685D3525E2}" dt="2023-11-13T17:44:48.291" v="43" actId="20577"/>
        <pc:sldMkLst>
          <pc:docMk/>
          <pc:sldMk cId="2475326557" sldId="280"/>
        </pc:sldMkLst>
        <pc:spChg chg="mod">
          <ac:chgData name="Usuario invitado" userId="S::urn:spo:anon#f2ef84b83740eae807cca520f36690ffaff81aed321c4acfac07ba7a8bd610aa::" providerId="AD" clId="Web-{E311029B-A1B9-6D1F-1307-88685D3525E2}" dt="2023-11-13T17:44:48.291" v="43" actId="20577"/>
          <ac:spMkLst>
            <pc:docMk/>
            <pc:sldMk cId="2475326557" sldId="280"/>
            <ac:spMk id="13" creationId="{07229289-0E4E-D81A-A246-821867D934E6}"/>
          </ac:spMkLst>
        </pc:spChg>
      </pc:sldChg>
      <pc:sldChg chg="modSp">
        <pc:chgData name="Usuario invitado" userId="S::urn:spo:anon#f2ef84b83740eae807cca520f36690ffaff81aed321c4acfac07ba7a8bd610aa::" providerId="AD" clId="Web-{E311029B-A1B9-6D1F-1307-88685D3525E2}" dt="2023-11-13T17:39:41.313" v="2" actId="20577"/>
        <pc:sldMkLst>
          <pc:docMk/>
          <pc:sldMk cId="956361908" sldId="286"/>
        </pc:sldMkLst>
        <pc:spChg chg="mod">
          <ac:chgData name="Usuario invitado" userId="S::urn:spo:anon#f2ef84b83740eae807cca520f36690ffaff81aed321c4acfac07ba7a8bd610aa::" providerId="AD" clId="Web-{E311029B-A1B9-6D1F-1307-88685D3525E2}" dt="2023-11-13T17:39:41.313" v="2" actId="20577"/>
          <ac:spMkLst>
            <pc:docMk/>
            <pc:sldMk cId="956361908" sldId="286"/>
            <ac:spMk id="3" creationId="{808CFADC-B0D4-F3D0-986D-DC00ED941475}"/>
          </ac:spMkLst>
        </pc:spChg>
      </pc:sldChg>
      <pc:sldChg chg="modSp">
        <pc:chgData name="Usuario invitado" userId="S::urn:spo:anon#f2ef84b83740eae807cca520f36690ffaff81aed321c4acfac07ba7a8bd610aa::" providerId="AD" clId="Web-{E311029B-A1B9-6D1F-1307-88685D3525E2}" dt="2023-11-13T18:38:47.258" v="93" actId="20577"/>
        <pc:sldMkLst>
          <pc:docMk/>
          <pc:sldMk cId="963141898" sldId="287"/>
        </pc:sldMkLst>
        <pc:spChg chg="mod">
          <ac:chgData name="Usuario invitado" userId="S::urn:spo:anon#f2ef84b83740eae807cca520f36690ffaff81aed321c4acfac07ba7a8bd610aa::" providerId="AD" clId="Web-{E311029B-A1B9-6D1F-1307-88685D3525E2}" dt="2023-11-13T18:38:47.258" v="93" actId="20577"/>
          <ac:spMkLst>
            <pc:docMk/>
            <pc:sldMk cId="963141898" sldId="287"/>
            <ac:spMk id="3" creationId="{B5849742-1368-73F6-28F2-1B659701A537}"/>
          </ac:spMkLst>
        </pc:spChg>
      </pc:sldChg>
      <pc:sldChg chg="modSp">
        <pc:chgData name="Usuario invitado" userId="S::urn:spo:anon#f2ef84b83740eae807cca520f36690ffaff81aed321c4acfac07ba7a8bd610aa::" providerId="AD" clId="Web-{E311029B-A1B9-6D1F-1307-88685D3525E2}" dt="2023-11-13T17:46:31.684" v="57" actId="20577"/>
        <pc:sldMkLst>
          <pc:docMk/>
          <pc:sldMk cId="4187532282" sldId="288"/>
        </pc:sldMkLst>
        <pc:spChg chg="mod">
          <ac:chgData name="Usuario invitado" userId="S::urn:spo:anon#f2ef84b83740eae807cca520f36690ffaff81aed321c4acfac07ba7a8bd610aa::" providerId="AD" clId="Web-{E311029B-A1B9-6D1F-1307-88685D3525E2}" dt="2023-11-13T17:46:31.684" v="57" actId="20577"/>
          <ac:spMkLst>
            <pc:docMk/>
            <pc:sldMk cId="4187532282" sldId="288"/>
            <ac:spMk id="2" creationId="{479481C6-8A69-815D-3851-DD70999FF1FD}"/>
          </ac:spMkLst>
        </pc:spChg>
      </pc:sldChg>
      <pc:sldChg chg="modSp">
        <pc:chgData name="Usuario invitado" userId="S::urn:spo:anon#f2ef84b83740eae807cca520f36690ffaff81aed321c4acfac07ba7a8bd610aa::" providerId="AD" clId="Web-{E311029B-A1B9-6D1F-1307-88685D3525E2}" dt="2023-11-13T18:40:10.635" v="99" actId="20577"/>
        <pc:sldMkLst>
          <pc:docMk/>
          <pc:sldMk cId="2620747199" sldId="289"/>
        </pc:sldMkLst>
        <pc:spChg chg="mod">
          <ac:chgData name="Usuario invitado" userId="S::urn:spo:anon#f2ef84b83740eae807cca520f36690ffaff81aed321c4acfac07ba7a8bd610aa::" providerId="AD" clId="Web-{E311029B-A1B9-6D1F-1307-88685D3525E2}" dt="2023-11-13T18:40:02.650" v="95"/>
          <ac:spMkLst>
            <pc:docMk/>
            <pc:sldMk cId="2620747199" sldId="289"/>
            <ac:spMk id="2" creationId="{479481C6-8A69-815D-3851-DD70999FF1FD}"/>
          </ac:spMkLst>
        </pc:spChg>
        <pc:spChg chg="mod">
          <ac:chgData name="Usuario invitado" userId="S::urn:spo:anon#f2ef84b83740eae807cca520f36690ffaff81aed321c4acfac07ba7a8bd610aa::" providerId="AD" clId="Web-{E311029B-A1B9-6D1F-1307-88685D3525E2}" dt="2023-11-13T18:40:10.635" v="99" actId="20577"/>
          <ac:spMkLst>
            <pc:docMk/>
            <pc:sldMk cId="2620747199" sldId="289"/>
            <ac:spMk id="5" creationId="{B179DD32-90B7-8EF7-4FAF-6474EE63D75B}"/>
          </ac:spMkLst>
        </pc:spChg>
        <pc:spChg chg="mod">
          <ac:chgData name="Usuario invitado" userId="S::urn:spo:anon#f2ef84b83740eae807cca520f36690ffaff81aed321c4acfac07ba7a8bd610aa::" providerId="AD" clId="Web-{E311029B-A1B9-6D1F-1307-88685D3525E2}" dt="2023-11-13T17:47:07.091" v="71" actId="1076"/>
          <ac:spMkLst>
            <pc:docMk/>
            <pc:sldMk cId="2620747199" sldId="289"/>
            <ac:spMk id="6" creationId="{1CC7268E-AE23-C6D6-DAAA-E3E49118DF98}"/>
          </ac:spMkLst>
        </pc:spChg>
      </pc:sldChg>
      <pc:sldChg chg="modSp">
        <pc:chgData name="Usuario invitado" userId="S::urn:spo:anon#f2ef84b83740eae807cca520f36690ffaff81aed321c4acfac07ba7a8bd610aa::" providerId="AD" clId="Web-{E311029B-A1B9-6D1F-1307-88685D3525E2}" dt="2023-11-13T17:47:52.249" v="81" actId="20577"/>
        <pc:sldMkLst>
          <pc:docMk/>
          <pc:sldMk cId="3757479162" sldId="290"/>
        </pc:sldMkLst>
        <pc:spChg chg="mod">
          <ac:chgData name="Usuario invitado" userId="S::urn:spo:anon#f2ef84b83740eae807cca520f36690ffaff81aed321c4acfac07ba7a8bd610aa::" providerId="AD" clId="Web-{E311029B-A1B9-6D1F-1307-88685D3525E2}" dt="2023-11-13T17:47:52.249" v="81" actId="20577"/>
          <ac:spMkLst>
            <pc:docMk/>
            <pc:sldMk cId="3757479162" sldId="290"/>
            <ac:spMk id="2" creationId="{479481C6-8A69-815D-3851-DD70999FF1FD}"/>
          </ac:spMkLst>
        </pc:spChg>
      </pc:sldChg>
      <pc:sldChg chg="modSp">
        <pc:chgData name="Usuario invitado" userId="S::urn:spo:anon#f2ef84b83740eae807cca520f36690ffaff81aed321c4acfac07ba7a8bd610aa::" providerId="AD" clId="Web-{E311029B-A1B9-6D1F-1307-88685D3525E2}" dt="2023-11-13T17:48:08.234" v="83" actId="20577"/>
        <pc:sldMkLst>
          <pc:docMk/>
          <pc:sldMk cId="2495702526" sldId="291"/>
        </pc:sldMkLst>
        <pc:spChg chg="mod">
          <ac:chgData name="Usuario invitado" userId="S::urn:spo:anon#f2ef84b83740eae807cca520f36690ffaff81aed321c4acfac07ba7a8bd610aa::" providerId="AD" clId="Web-{E311029B-A1B9-6D1F-1307-88685D3525E2}" dt="2023-11-13T17:48:08.234" v="83" actId="20577"/>
          <ac:spMkLst>
            <pc:docMk/>
            <pc:sldMk cId="2495702526" sldId="291"/>
            <ac:spMk id="2" creationId="{479481C6-8A69-815D-3851-DD70999FF1FD}"/>
          </ac:spMkLst>
        </pc:spChg>
      </pc:sldChg>
      <pc:sldChg chg="modSp">
        <pc:chgData name="Usuario invitado" userId="S::urn:spo:anon#f2ef84b83740eae807cca520f36690ffaff81aed321c4acfac07ba7a8bd610aa::" providerId="AD" clId="Web-{E311029B-A1B9-6D1F-1307-88685D3525E2}" dt="2023-11-13T18:41:27.418" v="106" actId="20577"/>
        <pc:sldMkLst>
          <pc:docMk/>
          <pc:sldMk cId="4156548071" sldId="292"/>
        </pc:sldMkLst>
        <pc:spChg chg="mod">
          <ac:chgData name="Usuario invitado" userId="S::urn:spo:anon#f2ef84b83740eae807cca520f36690ffaff81aed321c4acfac07ba7a8bd610aa::" providerId="AD" clId="Web-{E311029B-A1B9-6D1F-1307-88685D3525E2}" dt="2023-11-13T18:41:06.214" v="101" actId="20577"/>
          <ac:spMkLst>
            <pc:docMk/>
            <pc:sldMk cId="4156548071" sldId="292"/>
            <ac:spMk id="2" creationId="{FF7AC0B4-D0E4-345F-4083-06ADE9250AD4}"/>
          </ac:spMkLst>
        </pc:spChg>
        <pc:spChg chg="mod">
          <ac:chgData name="Usuario invitado" userId="S::urn:spo:anon#f2ef84b83740eae807cca520f36690ffaff81aed321c4acfac07ba7a8bd610aa::" providerId="AD" clId="Web-{E311029B-A1B9-6D1F-1307-88685D3525E2}" dt="2023-11-13T18:41:27.418" v="106" actId="20577"/>
          <ac:spMkLst>
            <pc:docMk/>
            <pc:sldMk cId="4156548071" sldId="292"/>
            <ac:spMk id="3" creationId="{FA57668D-53AB-6C6C-BA48-E3B15580C7B2}"/>
          </ac:spMkLst>
        </pc:spChg>
        <pc:spChg chg="mod">
          <ac:chgData name="Usuario invitado" userId="S::urn:spo:anon#f2ef84b83740eae807cca520f36690ffaff81aed321c4acfac07ba7a8bd610aa::" providerId="AD" clId="Web-{E311029B-A1B9-6D1F-1307-88685D3525E2}" dt="2023-11-13T18:41:11.168" v="102" actId="20577"/>
          <ac:spMkLst>
            <pc:docMk/>
            <pc:sldMk cId="4156548071" sldId="292"/>
            <ac:spMk id="10" creationId="{23660C1E-1357-049B-D4DE-B7D54AF42B44}"/>
          </ac:spMkLst>
        </pc:spChg>
        <pc:spChg chg="mod">
          <ac:chgData name="Usuario invitado" userId="S::urn:spo:anon#f2ef84b83740eae807cca520f36690ffaff81aed321c4acfac07ba7a8bd610aa::" providerId="AD" clId="Web-{E311029B-A1B9-6D1F-1307-88685D3525E2}" dt="2023-11-13T18:41:21.855" v="105" actId="20577"/>
          <ac:spMkLst>
            <pc:docMk/>
            <pc:sldMk cId="4156548071" sldId="292"/>
            <ac:spMk id="12" creationId="{EF1AE874-1A68-4180-E32F-44DE3C19CD6D}"/>
          </ac:spMkLst>
        </pc:spChg>
      </pc:sldChg>
      <pc:sldChg chg="modSp ord">
        <pc:chgData name="Usuario invitado" userId="S::urn:spo:anon#f2ef84b83740eae807cca520f36690ffaff81aed321c4acfac07ba7a8bd610aa::" providerId="AD" clId="Web-{E311029B-A1B9-6D1F-1307-88685D3525E2}" dt="2023-11-13T18:45:44.909" v="125" actId="20577"/>
        <pc:sldMkLst>
          <pc:docMk/>
          <pc:sldMk cId="1180457005" sldId="294"/>
        </pc:sldMkLst>
        <pc:spChg chg="mod">
          <ac:chgData name="Usuario invitado" userId="S::urn:spo:anon#f2ef84b83740eae807cca520f36690ffaff81aed321c4acfac07ba7a8bd610aa::" providerId="AD" clId="Web-{E311029B-A1B9-6D1F-1307-88685D3525E2}" dt="2023-11-13T18:45:44.909" v="125" actId="20577"/>
          <ac:spMkLst>
            <pc:docMk/>
            <pc:sldMk cId="1180457005" sldId="294"/>
            <ac:spMk id="2" creationId="{CAC95FFC-EE1A-CA60-B5B5-4F0FABC795AB}"/>
          </ac:spMkLst>
        </pc:spChg>
        <pc:spChg chg="mod">
          <ac:chgData name="Usuario invitado" userId="S::urn:spo:anon#f2ef84b83740eae807cca520f36690ffaff81aed321c4acfac07ba7a8bd610aa::" providerId="AD" clId="Web-{E311029B-A1B9-6D1F-1307-88685D3525E2}" dt="2023-11-13T18:45:15.815" v="123" actId="20577"/>
          <ac:spMkLst>
            <pc:docMk/>
            <pc:sldMk cId="1180457005" sldId="294"/>
            <ac:spMk id="3" creationId="{3FD706C5-CECC-F293-6FF3-3554DB3E0716}"/>
          </ac:spMkLst>
        </pc:spChg>
        <pc:spChg chg="mod">
          <ac:chgData name="Usuario invitado" userId="S::urn:spo:anon#f2ef84b83740eae807cca520f36690ffaff81aed321c4acfac07ba7a8bd610aa::" providerId="AD" clId="Web-{E311029B-A1B9-6D1F-1307-88685D3525E2}" dt="2023-11-13T17:43:25.601" v="31" actId="20577"/>
          <ac:spMkLst>
            <pc:docMk/>
            <pc:sldMk cId="1180457005" sldId="294"/>
            <ac:spMk id="5" creationId="{B57C3C2B-7111-1920-96DA-85E51F250174}"/>
          </ac:spMkLst>
        </pc:spChg>
        <pc:spChg chg="mod">
          <ac:chgData name="Usuario invitado" userId="S::urn:spo:anon#f2ef84b83740eae807cca520f36690ffaff81aed321c4acfac07ba7a8bd610aa::" providerId="AD" clId="Web-{E311029B-A1B9-6D1F-1307-88685D3525E2}" dt="2023-11-13T17:43:36.164" v="36" actId="20577"/>
          <ac:spMkLst>
            <pc:docMk/>
            <pc:sldMk cId="1180457005" sldId="294"/>
            <ac:spMk id="6" creationId="{7A6C2984-A500-649C-3700-B81ADD18F984}"/>
          </ac:spMkLst>
        </pc:spChg>
      </pc:sldChg>
      <pc:sldChg chg="modSp">
        <pc:chgData name="Usuario invitado" userId="S::urn:spo:anon#f2ef84b83740eae807cca520f36690ffaff81aed321c4acfac07ba7a8bd610aa::" providerId="AD" clId="Web-{E311029B-A1B9-6D1F-1307-88685D3525E2}" dt="2023-11-13T18:42:43.514" v="108"/>
        <pc:sldMkLst>
          <pc:docMk/>
          <pc:sldMk cId="2549747130" sldId="296"/>
        </pc:sldMkLst>
        <pc:spChg chg="mod">
          <ac:chgData name="Usuario invitado" userId="S::urn:spo:anon#f2ef84b83740eae807cca520f36690ffaff81aed321c4acfac07ba7a8bd610aa::" providerId="AD" clId="Web-{E311029B-A1B9-6D1F-1307-88685D3525E2}" dt="2023-11-13T17:41:25.629" v="22" actId="20577"/>
          <ac:spMkLst>
            <pc:docMk/>
            <pc:sldMk cId="2549747130" sldId="296"/>
            <ac:spMk id="3" creationId="{B8CFE967-5778-7437-6C0D-4E3070D4AD75}"/>
          </ac:spMkLst>
        </pc:spChg>
        <pc:spChg chg="mod">
          <ac:chgData name="Usuario invitado" userId="S::urn:spo:anon#f2ef84b83740eae807cca520f36690ffaff81aed321c4acfac07ba7a8bd610aa::" providerId="AD" clId="Web-{E311029B-A1B9-6D1F-1307-88685D3525E2}" dt="2023-11-13T18:42:43.514" v="108"/>
          <ac:spMkLst>
            <pc:docMk/>
            <pc:sldMk cId="2549747130" sldId="296"/>
            <ac:spMk id="4" creationId="{7B290457-2071-4F7C-9327-CE85A282B4D5}"/>
          </ac:spMkLst>
        </pc:spChg>
      </pc:sldChg>
      <pc:sldChg chg="modSp">
        <pc:chgData name="Usuario invitado" userId="S::urn:spo:anon#f2ef84b83740eae807cca520f36690ffaff81aed321c4acfac07ba7a8bd610aa::" providerId="AD" clId="Web-{E311029B-A1B9-6D1F-1307-88685D3525E2}" dt="2023-11-13T18:42:31.404" v="107"/>
        <pc:sldMkLst>
          <pc:docMk/>
          <pc:sldMk cId="4210046374" sldId="297"/>
        </pc:sldMkLst>
        <pc:spChg chg="mod">
          <ac:chgData name="Usuario invitado" userId="S::urn:spo:anon#f2ef84b83740eae807cca520f36690ffaff81aed321c4acfac07ba7a8bd610aa::" providerId="AD" clId="Web-{E311029B-A1B9-6D1F-1307-88685D3525E2}" dt="2023-11-13T18:42:31.404" v="107"/>
          <ac:spMkLst>
            <pc:docMk/>
            <pc:sldMk cId="4210046374" sldId="297"/>
            <ac:spMk id="4" creationId="{7B290457-2071-4F7C-9327-CE85A282B4D5}"/>
          </ac:spMkLst>
        </pc:spChg>
        <pc:spChg chg="mod">
          <ac:chgData name="Usuario invitado" userId="S::urn:spo:anon#f2ef84b83740eae807cca520f36690ffaff81aed321c4acfac07ba7a8bd610aa::" providerId="AD" clId="Web-{E311029B-A1B9-6D1F-1307-88685D3525E2}" dt="2023-11-13T17:40:24.752" v="7" actId="20577"/>
          <ac:spMkLst>
            <pc:docMk/>
            <pc:sldMk cId="4210046374" sldId="297"/>
            <ac:spMk id="7" creationId="{8284BA6F-255A-77D3-1D98-D04E63E38551}"/>
          </ac:spMkLst>
        </pc:spChg>
        <pc:spChg chg="mod">
          <ac:chgData name="Usuario invitado" userId="S::urn:spo:anon#f2ef84b83740eae807cca520f36690ffaff81aed321c4acfac07ba7a8bd610aa::" providerId="AD" clId="Web-{E311029B-A1B9-6D1F-1307-88685D3525E2}" dt="2023-11-13T17:40:58.190" v="14" actId="20577"/>
          <ac:spMkLst>
            <pc:docMk/>
            <pc:sldMk cId="4210046374" sldId="297"/>
            <ac:spMk id="12" creationId="{57A68D13-CD2D-6D54-E94E-D92F3CF565F6}"/>
          </ac:spMkLst>
        </pc:spChg>
        <pc:spChg chg="mod">
          <ac:chgData name="Usuario invitado" userId="S::urn:spo:anon#f2ef84b83740eae807cca520f36690ffaff81aed321c4acfac07ba7a8bd610aa::" providerId="AD" clId="Web-{E311029B-A1B9-6D1F-1307-88685D3525E2}" dt="2023-11-13T17:40:55.409" v="12" actId="20577"/>
          <ac:spMkLst>
            <pc:docMk/>
            <pc:sldMk cId="4210046374" sldId="297"/>
            <ac:spMk id="25" creationId="{6142C31A-3E69-8EDF-4FE7-DB597E1A05AB}"/>
          </ac:spMkLst>
        </pc:spChg>
        <pc:spChg chg="mod">
          <ac:chgData name="Usuario invitado" userId="S::urn:spo:anon#f2ef84b83740eae807cca520f36690ffaff81aed321c4acfac07ba7a8bd610aa::" providerId="AD" clId="Web-{E311029B-A1B9-6D1F-1307-88685D3525E2}" dt="2023-11-13T17:41:02.487" v="18" actId="20577"/>
          <ac:spMkLst>
            <pc:docMk/>
            <pc:sldMk cId="4210046374" sldId="297"/>
            <ac:spMk id="27" creationId="{13F1C6C9-4375-0D10-BB4A-A07404789D07}"/>
          </ac:spMkLst>
        </pc:spChg>
        <pc:spChg chg="mod">
          <ac:chgData name="Usuario invitado" userId="S::urn:spo:anon#f2ef84b83740eae807cca520f36690ffaff81aed321c4acfac07ba7a8bd610aa::" providerId="AD" clId="Web-{E311029B-A1B9-6D1F-1307-88685D3525E2}" dt="2023-11-13T17:41:00.315" v="16" actId="20577"/>
          <ac:spMkLst>
            <pc:docMk/>
            <pc:sldMk cId="4210046374" sldId="297"/>
            <ac:spMk id="28" creationId="{DAAD1030-17B5-AB74-2D35-BAB66CC74AA5}"/>
          </ac:spMkLst>
        </pc:spChg>
      </pc:sldChg>
    </pc:docChg>
  </pc:docChgLst>
  <pc:docChgLst>
    <pc:chgData name="Usuario invitado" userId="S::urn:spo:anon#f2ef84b83740eae807cca520f36690ffaff81aed321c4acfac07ba7a8bd610aa::" providerId="AD" clId="Web-{6A4826B0-1E20-1902-F7F6-BD14B3EDD347}"/>
    <pc:docChg chg="modSld">
      <pc:chgData name="Usuario invitado" userId="S::urn:spo:anon#f2ef84b83740eae807cca520f36690ffaff81aed321c4acfac07ba7a8bd610aa::" providerId="AD" clId="Web-{6A4826B0-1E20-1902-F7F6-BD14B3EDD347}" dt="2023-11-03T16:14:04.381" v="4" actId="20577"/>
      <pc:docMkLst>
        <pc:docMk/>
      </pc:docMkLst>
      <pc:sldChg chg="modSp">
        <pc:chgData name="Usuario invitado" userId="S::urn:spo:anon#f2ef84b83740eae807cca520f36690ffaff81aed321c4acfac07ba7a8bd610aa::" providerId="AD" clId="Web-{6A4826B0-1E20-1902-F7F6-BD14B3EDD347}" dt="2023-11-03T16:14:04.381" v="4" actId="20577"/>
        <pc:sldMkLst>
          <pc:docMk/>
          <pc:sldMk cId="110817416" sldId="264"/>
        </pc:sldMkLst>
        <pc:spChg chg="mod">
          <ac:chgData name="Usuario invitado" userId="S::urn:spo:anon#f2ef84b83740eae807cca520f36690ffaff81aed321c4acfac07ba7a8bd610aa::" providerId="AD" clId="Web-{6A4826B0-1E20-1902-F7F6-BD14B3EDD347}" dt="2023-11-03T16:14:04.381" v="4" actId="20577"/>
          <ac:spMkLst>
            <pc:docMk/>
            <pc:sldMk cId="110817416" sldId="264"/>
            <ac:spMk id="15" creationId="{3E9C69A7-E698-0F12-1385-08A4EC0F5DCE}"/>
          </ac:spMkLst>
        </pc:spChg>
      </pc:sldChg>
    </pc:docChg>
  </pc:docChgLst>
  <pc:docChgLst>
    <pc:chgData name="Gabriel Artaza Martín" userId="S::gam1001@alu.ubu.es::e0c2eb1e-b00e-45ba-ba99-2dd3914bca27" providerId="AD" clId="Web-{80C8F057-7DB8-1BD9-1FEF-7F37B03B04A8}"/>
    <pc:docChg chg="delSld">
      <pc:chgData name="Gabriel Artaza Martín" userId="S::gam1001@alu.ubu.es::e0c2eb1e-b00e-45ba-ba99-2dd3914bca27" providerId="AD" clId="Web-{80C8F057-7DB8-1BD9-1FEF-7F37B03B04A8}" dt="2023-11-07T17:56:05.883" v="0"/>
      <pc:docMkLst>
        <pc:docMk/>
      </pc:docMkLst>
      <pc:sldChg chg="del">
        <pc:chgData name="Gabriel Artaza Martín" userId="S::gam1001@alu.ubu.es::e0c2eb1e-b00e-45ba-ba99-2dd3914bca27" providerId="AD" clId="Web-{80C8F057-7DB8-1BD9-1FEF-7F37B03B04A8}" dt="2023-11-07T17:56:05.883" v="0"/>
        <pc:sldMkLst>
          <pc:docMk/>
          <pc:sldMk cId="2912629625" sldId="26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DD3B8-4028-403C-AC99-671E8B266A6B}" type="doc">
      <dgm:prSet loTypeId="urn:microsoft.com/office/officeart/2005/8/layout/cycle6" loCatId="cycl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46D6F2C3-468E-498D-BF8E-60311E2A0ADA}">
      <dgm:prSet phldrT="[Texto]" custT="1"/>
      <dgm:spPr/>
      <dgm:t>
        <a:bodyPr/>
        <a:lstStyle/>
        <a:p>
          <a:r>
            <a:rPr lang="es-ES" sz="2000" b="1"/>
            <a:t>1. </a:t>
          </a:r>
          <a:r>
            <a:rPr lang="es-ES" sz="2000" b="1">
              <a:latin typeface="Arial"/>
              <a:cs typeface="Arial"/>
            </a:rPr>
            <a:t>SEXUALIDAD</a:t>
          </a:r>
        </a:p>
      </dgm:t>
    </dgm:pt>
    <dgm:pt modelId="{A84C2820-B155-4368-8D68-01AF90A303E3}" type="parTrans" cxnId="{5488903B-D744-495C-9832-1E4952379366}">
      <dgm:prSet/>
      <dgm:spPr/>
      <dgm:t>
        <a:bodyPr/>
        <a:lstStyle/>
        <a:p>
          <a:endParaRPr lang="es-ES"/>
        </a:p>
      </dgm:t>
    </dgm:pt>
    <dgm:pt modelId="{C09216B7-C77E-461D-85C3-C7ABE74792AF}" type="sibTrans" cxnId="{5488903B-D744-495C-9832-1E4952379366}">
      <dgm:prSet/>
      <dgm:spPr/>
      <dgm:t>
        <a:bodyPr/>
        <a:lstStyle/>
        <a:p>
          <a:endParaRPr lang="es-ES"/>
        </a:p>
      </dgm:t>
    </dgm:pt>
    <dgm:pt modelId="{4A5DBD89-45FF-45DD-895C-0469B99D1EC6}">
      <dgm:prSet phldrT="[Texto]" custT="1"/>
      <dgm:spPr/>
      <dgm:t>
        <a:bodyPr/>
        <a:lstStyle/>
        <a:p>
          <a:pPr algn="ctr"/>
          <a:r>
            <a:rPr lang="es-ES" sz="2000" b="1">
              <a:latin typeface="Arial"/>
              <a:cs typeface="Arial"/>
            </a:rPr>
            <a:t>3. INTERVENCIÓN</a:t>
          </a:r>
          <a:endParaRPr lang="en-GB" sz="2000" b="1">
            <a:latin typeface="Arial"/>
            <a:cs typeface="Arial"/>
          </a:endParaRPr>
        </a:p>
      </dgm:t>
    </dgm:pt>
    <dgm:pt modelId="{E0781609-94D0-4A1A-BA46-A0A0B2A2D712}" type="parTrans" cxnId="{8FF331C2-64FD-494A-A115-5B2A2F8B1870}">
      <dgm:prSet/>
      <dgm:spPr/>
      <dgm:t>
        <a:bodyPr/>
        <a:lstStyle/>
        <a:p>
          <a:endParaRPr lang="es-ES"/>
        </a:p>
      </dgm:t>
    </dgm:pt>
    <dgm:pt modelId="{3FA34046-3471-4731-973F-B53CD55DF2AA}" type="sibTrans" cxnId="{8FF331C2-64FD-494A-A115-5B2A2F8B1870}">
      <dgm:prSet/>
      <dgm:spPr/>
      <dgm:t>
        <a:bodyPr/>
        <a:lstStyle/>
        <a:p>
          <a:endParaRPr lang="es-ES"/>
        </a:p>
      </dgm:t>
    </dgm:pt>
    <dgm:pt modelId="{4733E598-1FE3-4F8C-84BA-0029F102D90B}">
      <dgm:prSet phldrT="[Texto]" custT="1"/>
      <dgm:spPr/>
      <dgm:t>
        <a:bodyPr/>
        <a:lstStyle/>
        <a:p>
          <a:pPr rtl="0"/>
          <a:r>
            <a:rPr lang="es-ES" sz="2000" b="1">
              <a:latin typeface="Arial"/>
              <a:cs typeface="Arial"/>
            </a:rPr>
            <a:t>2. EDUCACIÓN SEXUAL</a:t>
          </a:r>
          <a:r>
            <a:rPr lang="es-ES" sz="2000" b="1">
              <a:latin typeface="Tw Cen MT"/>
            </a:rPr>
            <a:t> </a:t>
          </a:r>
          <a:endParaRPr lang="es-ES" sz="2000" b="1"/>
        </a:p>
      </dgm:t>
    </dgm:pt>
    <dgm:pt modelId="{BC62D82A-25DA-46C1-9C7E-C69EE2E94A7C}" type="parTrans" cxnId="{058D1C8E-7C10-43D5-9136-AC0DAB65BA37}">
      <dgm:prSet/>
      <dgm:spPr/>
      <dgm:t>
        <a:bodyPr/>
        <a:lstStyle/>
        <a:p>
          <a:endParaRPr lang="es-ES"/>
        </a:p>
      </dgm:t>
    </dgm:pt>
    <dgm:pt modelId="{1708BBD1-BB9E-4965-A6A5-52FA40A8C186}" type="sibTrans" cxnId="{058D1C8E-7C10-43D5-9136-AC0DAB65BA37}">
      <dgm:prSet/>
      <dgm:spPr/>
      <dgm:t>
        <a:bodyPr/>
        <a:lstStyle/>
        <a:p>
          <a:endParaRPr lang="es-ES"/>
        </a:p>
      </dgm:t>
    </dgm:pt>
    <dgm:pt modelId="{CFEBC6C5-4C4C-47E4-AA03-7C8C260C86A8}" type="pres">
      <dgm:prSet presAssocID="{6C6DD3B8-4028-403C-AC99-671E8B266A6B}" presName="cycle" presStyleCnt="0">
        <dgm:presLayoutVars>
          <dgm:dir/>
          <dgm:resizeHandles val="exact"/>
        </dgm:presLayoutVars>
      </dgm:prSet>
      <dgm:spPr/>
    </dgm:pt>
    <dgm:pt modelId="{96FE8805-1C64-4DF6-B264-80FFEF46BEE6}" type="pres">
      <dgm:prSet presAssocID="{46D6F2C3-468E-498D-BF8E-60311E2A0ADA}" presName="node" presStyleLbl="node1" presStyleIdx="0" presStyleCnt="3" custScaleX="129682">
        <dgm:presLayoutVars>
          <dgm:bulletEnabled val="1"/>
        </dgm:presLayoutVars>
      </dgm:prSet>
      <dgm:spPr/>
    </dgm:pt>
    <dgm:pt modelId="{F7D5B65A-9595-4F7B-8CEB-94E893BF35A4}" type="pres">
      <dgm:prSet presAssocID="{46D6F2C3-468E-498D-BF8E-60311E2A0ADA}" presName="spNode" presStyleCnt="0"/>
      <dgm:spPr/>
    </dgm:pt>
    <dgm:pt modelId="{7AB9D2E6-2285-4B10-BD1F-025EEFF7769A}" type="pres">
      <dgm:prSet presAssocID="{C09216B7-C77E-461D-85C3-C7ABE74792AF}" presName="sibTrans" presStyleLbl="sibTrans1D1" presStyleIdx="0" presStyleCnt="3"/>
      <dgm:spPr/>
    </dgm:pt>
    <dgm:pt modelId="{2E7A3B2E-53E8-457B-BD2E-28DCD2783F9B}" type="pres">
      <dgm:prSet presAssocID="{4A5DBD89-45FF-45DD-895C-0469B99D1EC6}" presName="node" presStyleLbl="node1" presStyleIdx="1" presStyleCnt="3" custScaleX="134477">
        <dgm:presLayoutVars>
          <dgm:bulletEnabled val="1"/>
        </dgm:presLayoutVars>
      </dgm:prSet>
      <dgm:spPr/>
    </dgm:pt>
    <dgm:pt modelId="{FB233914-3303-440A-B8E3-9E74258711D2}" type="pres">
      <dgm:prSet presAssocID="{4A5DBD89-45FF-45DD-895C-0469B99D1EC6}" presName="spNode" presStyleCnt="0"/>
      <dgm:spPr/>
    </dgm:pt>
    <dgm:pt modelId="{534BBC9A-86AD-4ED8-BF71-C27A33633D13}" type="pres">
      <dgm:prSet presAssocID="{3FA34046-3471-4731-973F-B53CD55DF2AA}" presName="sibTrans" presStyleLbl="sibTrans1D1" presStyleIdx="1" presStyleCnt="3"/>
      <dgm:spPr/>
    </dgm:pt>
    <dgm:pt modelId="{A903F982-DFB1-4D81-AFAC-8E280953D847}" type="pres">
      <dgm:prSet presAssocID="{4733E598-1FE3-4F8C-84BA-0029F102D90B}" presName="node" presStyleLbl="node1" presStyleIdx="2" presStyleCnt="3" custScaleX="154680">
        <dgm:presLayoutVars>
          <dgm:bulletEnabled val="1"/>
        </dgm:presLayoutVars>
      </dgm:prSet>
      <dgm:spPr/>
    </dgm:pt>
    <dgm:pt modelId="{A9612AEF-05DF-481C-B18E-377D1B722447}" type="pres">
      <dgm:prSet presAssocID="{4733E598-1FE3-4F8C-84BA-0029F102D90B}" presName="spNode" presStyleCnt="0"/>
      <dgm:spPr/>
    </dgm:pt>
    <dgm:pt modelId="{1EBAEB1A-E7E0-488A-B456-8D987B65A717}" type="pres">
      <dgm:prSet presAssocID="{1708BBD1-BB9E-4965-A6A5-52FA40A8C186}" presName="sibTrans" presStyleLbl="sibTrans1D1" presStyleIdx="2" presStyleCnt="3"/>
      <dgm:spPr/>
    </dgm:pt>
  </dgm:ptLst>
  <dgm:cxnLst>
    <dgm:cxn modelId="{5488903B-D744-495C-9832-1E4952379366}" srcId="{6C6DD3B8-4028-403C-AC99-671E8B266A6B}" destId="{46D6F2C3-468E-498D-BF8E-60311E2A0ADA}" srcOrd="0" destOrd="0" parTransId="{A84C2820-B155-4368-8D68-01AF90A303E3}" sibTransId="{C09216B7-C77E-461D-85C3-C7ABE74792AF}"/>
    <dgm:cxn modelId="{B0C8DD6A-6240-4DB4-BF34-FBE6C225D981}" type="presOf" srcId="{4A5DBD89-45FF-45DD-895C-0469B99D1EC6}" destId="{2E7A3B2E-53E8-457B-BD2E-28DCD2783F9B}" srcOrd="0" destOrd="0" presId="urn:microsoft.com/office/officeart/2005/8/layout/cycle6"/>
    <dgm:cxn modelId="{A726484B-60C3-4B31-87B2-D5C2FCCD1675}" type="presOf" srcId="{3FA34046-3471-4731-973F-B53CD55DF2AA}" destId="{534BBC9A-86AD-4ED8-BF71-C27A33633D13}" srcOrd="0" destOrd="0" presId="urn:microsoft.com/office/officeart/2005/8/layout/cycle6"/>
    <dgm:cxn modelId="{0009E578-5809-4AE7-AD7F-504AD58680F1}" type="presOf" srcId="{46D6F2C3-468E-498D-BF8E-60311E2A0ADA}" destId="{96FE8805-1C64-4DF6-B264-80FFEF46BEE6}" srcOrd="0" destOrd="0" presId="urn:microsoft.com/office/officeart/2005/8/layout/cycle6"/>
    <dgm:cxn modelId="{058D1C8E-7C10-43D5-9136-AC0DAB65BA37}" srcId="{6C6DD3B8-4028-403C-AC99-671E8B266A6B}" destId="{4733E598-1FE3-4F8C-84BA-0029F102D90B}" srcOrd="2" destOrd="0" parTransId="{BC62D82A-25DA-46C1-9C7E-C69EE2E94A7C}" sibTransId="{1708BBD1-BB9E-4965-A6A5-52FA40A8C186}"/>
    <dgm:cxn modelId="{251B57A3-122F-4F97-B888-FF5714CAAB5B}" type="presOf" srcId="{1708BBD1-BB9E-4965-A6A5-52FA40A8C186}" destId="{1EBAEB1A-E7E0-488A-B456-8D987B65A717}" srcOrd="0" destOrd="0" presId="urn:microsoft.com/office/officeart/2005/8/layout/cycle6"/>
    <dgm:cxn modelId="{8FF331C2-64FD-494A-A115-5B2A2F8B1870}" srcId="{6C6DD3B8-4028-403C-AC99-671E8B266A6B}" destId="{4A5DBD89-45FF-45DD-895C-0469B99D1EC6}" srcOrd="1" destOrd="0" parTransId="{E0781609-94D0-4A1A-BA46-A0A0B2A2D712}" sibTransId="{3FA34046-3471-4731-973F-B53CD55DF2AA}"/>
    <dgm:cxn modelId="{E542FACF-3EFD-454F-AEAF-5693C0A6552B}" type="presOf" srcId="{C09216B7-C77E-461D-85C3-C7ABE74792AF}" destId="{7AB9D2E6-2285-4B10-BD1F-025EEFF7769A}" srcOrd="0" destOrd="0" presId="urn:microsoft.com/office/officeart/2005/8/layout/cycle6"/>
    <dgm:cxn modelId="{500F24D1-8266-4178-B817-F57CF19D06F0}" type="presOf" srcId="{6C6DD3B8-4028-403C-AC99-671E8B266A6B}" destId="{CFEBC6C5-4C4C-47E4-AA03-7C8C260C86A8}" srcOrd="0" destOrd="0" presId="urn:microsoft.com/office/officeart/2005/8/layout/cycle6"/>
    <dgm:cxn modelId="{4012D9D1-AAA7-425A-8C60-12EB9BCA4641}" type="presOf" srcId="{4733E598-1FE3-4F8C-84BA-0029F102D90B}" destId="{A903F982-DFB1-4D81-AFAC-8E280953D847}" srcOrd="0" destOrd="0" presId="urn:microsoft.com/office/officeart/2005/8/layout/cycle6"/>
    <dgm:cxn modelId="{E5B1836F-EB82-4922-B0D3-12606FA031CD}" type="presParOf" srcId="{CFEBC6C5-4C4C-47E4-AA03-7C8C260C86A8}" destId="{96FE8805-1C64-4DF6-B264-80FFEF46BEE6}" srcOrd="0" destOrd="0" presId="urn:microsoft.com/office/officeart/2005/8/layout/cycle6"/>
    <dgm:cxn modelId="{EE640F24-9696-4074-8BB3-459591DFC97D}" type="presParOf" srcId="{CFEBC6C5-4C4C-47E4-AA03-7C8C260C86A8}" destId="{F7D5B65A-9595-4F7B-8CEB-94E893BF35A4}" srcOrd="1" destOrd="0" presId="urn:microsoft.com/office/officeart/2005/8/layout/cycle6"/>
    <dgm:cxn modelId="{7C30827E-E703-4AB6-AC80-21D7D82370C9}" type="presParOf" srcId="{CFEBC6C5-4C4C-47E4-AA03-7C8C260C86A8}" destId="{7AB9D2E6-2285-4B10-BD1F-025EEFF7769A}" srcOrd="2" destOrd="0" presId="urn:microsoft.com/office/officeart/2005/8/layout/cycle6"/>
    <dgm:cxn modelId="{1EF02A26-A987-4099-B5A2-0D87340762E3}" type="presParOf" srcId="{CFEBC6C5-4C4C-47E4-AA03-7C8C260C86A8}" destId="{2E7A3B2E-53E8-457B-BD2E-28DCD2783F9B}" srcOrd="3" destOrd="0" presId="urn:microsoft.com/office/officeart/2005/8/layout/cycle6"/>
    <dgm:cxn modelId="{FA0EB7AF-0E38-4FC6-B4BF-4A593414C388}" type="presParOf" srcId="{CFEBC6C5-4C4C-47E4-AA03-7C8C260C86A8}" destId="{FB233914-3303-440A-B8E3-9E74258711D2}" srcOrd="4" destOrd="0" presId="urn:microsoft.com/office/officeart/2005/8/layout/cycle6"/>
    <dgm:cxn modelId="{5BB6B17D-33BA-4E72-BA9A-222D6D7DD5F0}" type="presParOf" srcId="{CFEBC6C5-4C4C-47E4-AA03-7C8C260C86A8}" destId="{534BBC9A-86AD-4ED8-BF71-C27A33633D13}" srcOrd="5" destOrd="0" presId="urn:microsoft.com/office/officeart/2005/8/layout/cycle6"/>
    <dgm:cxn modelId="{2B80FE26-66C4-4793-9943-9D49ED97D5A8}" type="presParOf" srcId="{CFEBC6C5-4C4C-47E4-AA03-7C8C260C86A8}" destId="{A903F982-DFB1-4D81-AFAC-8E280953D847}" srcOrd="6" destOrd="0" presId="urn:microsoft.com/office/officeart/2005/8/layout/cycle6"/>
    <dgm:cxn modelId="{BE048EFB-FE13-447E-9E86-A33DD9508873}" type="presParOf" srcId="{CFEBC6C5-4C4C-47E4-AA03-7C8C260C86A8}" destId="{A9612AEF-05DF-481C-B18E-377D1B722447}" srcOrd="7" destOrd="0" presId="urn:microsoft.com/office/officeart/2005/8/layout/cycle6"/>
    <dgm:cxn modelId="{EB8CAEF6-5631-4EDA-9080-C141897A3A0E}" type="presParOf" srcId="{CFEBC6C5-4C4C-47E4-AA03-7C8C260C86A8}" destId="{1EBAEB1A-E7E0-488A-B456-8D987B65A717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830241-DBB4-4FC8-8B2E-FD5DFA2B1020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34425353-DB99-459F-9427-5851CA13A6CA}">
      <dgm:prSet/>
      <dgm:spPr/>
      <dgm:t>
        <a:bodyPr/>
        <a:lstStyle/>
        <a:p>
          <a:r>
            <a:rPr lang="es-ES">
              <a:latin typeface="Arial"/>
              <a:cs typeface="Arial"/>
            </a:rPr>
            <a:t>¿</a:t>
          </a:r>
          <a:r>
            <a:rPr lang="es-ES" b="1">
              <a:latin typeface="Arial"/>
              <a:cs typeface="Arial"/>
            </a:rPr>
            <a:t>QUÉ ES UNA CONDUCTA SEXUAL DE RIESGO?</a:t>
          </a:r>
          <a:endParaRPr lang="en-US">
            <a:latin typeface="Arial"/>
            <a:cs typeface="Arial"/>
          </a:endParaRPr>
        </a:p>
      </dgm:t>
    </dgm:pt>
    <dgm:pt modelId="{5D656808-D256-4892-970C-FB4D6543DFCF}" type="parTrans" cxnId="{CB2FE737-4457-41D3-938D-4BDA196E6BC1}">
      <dgm:prSet/>
      <dgm:spPr/>
      <dgm:t>
        <a:bodyPr/>
        <a:lstStyle/>
        <a:p>
          <a:endParaRPr lang="en-US"/>
        </a:p>
      </dgm:t>
    </dgm:pt>
    <dgm:pt modelId="{EF4F1723-B73E-4F63-840E-27B940CFA9A0}" type="sibTrans" cxnId="{CB2FE737-4457-41D3-938D-4BDA196E6BC1}">
      <dgm:prSet/>
      <dgm:spPr/>
      <dgm:t>
        <a:bodyPr/>
        <a:lstStyle/>
        <a:p>
          <a:endParaRPr lang="en-US"/>
        </a:p>
      </dgm:t>
    </dgm:pt>
    <dgm:pt modelId="{9D628740-A3DD-4F86-BF7E-ED294B076024}">
      <dgm:prSet/>
      <dgm:spPr/>
      <dgm:t>
        <a:bodyPr/>
        <a:lstStyle/>
        <a:p>
          <a:r>
            <a:rPr lang="es-ES" b="1">
              <a:latin typeface="Arial"/>
              <a:cs typeface="Arial"/>
            </a:rPr>
            <a:t>¿POR QUÉ EXISTEN ESTE TIPO DE CONDUCTAS?</a:t>
          </a:r>
          <a:endParaRPr lang="en-US">
            <a:latin typeface="Arial"/>
            <a:cs typeface="Arial"/>
          </a:endParaRPr>
        </a:p>
      </dgm:t>
    </dgm:pt>
    <dgm:pt modelId="{85A51A43-E452-473A-B89C-F1C2F0A71428}" type="parTrans" cxnId="{0E282F39-5F14-4C25-8956-5838F7D858B5}">
      <dgm:prSet/>
      <dgm:spPr/>
      <dgm:t>
        <a:bodyPr/>
        <a:lstStyle/>
        <a:p>
          <a:endParaRPr lang="en-US"/>
        </a:p>
      </dgm:t>
    </dgm:pt>
    <dgm:pt modelId="{C4728398-4046-4AEB-8A05-89450440A5E9}" type="sibTrans" cxnId="{0E282F39-5F14-4C25-8956-5838F7D858B5}">
      <dgm:prSet/>
      <dgm:spPr/>
      <dgm:t>
        <a:bodyPr/>
        <a:lstStyle/>
        <a:p>
          <a:endParaRPr lang="en-US"/>
        </a:p>
      </dgm:t>
    </dgm:pt>
    <dgm:pt modelId="{8955CBA9-7613-488E-87C1-20BABE56D578}">
      <dgm:prSet/>
      <dgm:spPr/>
      <dgm:t>
        <a:bodyPr/>
        <a:lstStyle/>
        <a:p>
          <a:r>
            <a:rPr lang="es-ES" b="1">
              <a:latin typeface="Arial"/>
              <a:cs typeface="Arial"/>
            </a:rPr>
            <a:t>FACTORES QUE INTERVIENEN PARA QUE SE DE UNA RELACIÓN SEXUAL DE RIESGO.</a:t>
          </a:r>
          <a:endParaRPr lang="en-US">
            <a:latin typeface="Arial"/>
            <a:cs typeface="Arial"/>
          </a:endParaRPr>
        </a:p>
      </dgm:t>
    </dgm:pt>
    <dgm:pt modelId="{D6AA6038-D3CD-4DC0-9B02-1CC3D3D430FC}" type="parTrans" cxnId="{FC52D008-B209-486A-9881-E555089EAE72}">
      <dgm:prSet/>
      <dgm:spPr/>
      <dgm:t>
        <a:bodyPr/>
        <a:lstStyle/>
        <a:p>
          <a:endParaRPr lang="en-US"/>
        </a:p>
      </dgm:t>
    </dgm:pt>
    <dgm:pt modelId="{54E3AE7C-05BC-4EE9-97E6-8DC960C6F493}" type="sibTrans" cxnId="{FC52D008-B209-486A-9881-E555089EAE72}">
      <dgm:prSet/>
      <dgm:spPr/>
      <dgm:t>
        <a:bodyPr/>
        <a:lstStyle/>
        <a:p>
          <a:endParaRPr lang="en-US"/>
        </a:p>
      </dgm:t>
    </dgm:pt>
    <dgm:pt modelId="{7695ADDE-6EAB-4E4C-A646-E62623327B2C}" type="pres">
      <dgm:prSet presAssocID="{45830241-DBB4-4FC8-8B2E-FD5DFA2B102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284ECB3-ABDA-40BC-8143-A6EDD93F55C5}" type="pres">
      <dgm:prSet presAssocID="{34425353-DB99-459F-9427-5851CA13A6CA}" presName="hierRoot1" presStyleCnt="0"/>
      <dgm:spPr/>
    </dgm:pt>
    <dgm:pt modelId="{0B00CBC2-AB06-4D2A-BFD7-74DF8555C051}" type="pres">
      <dgm:prSet presAssocID="{34425353-DB99-459F-9427-5851CA13A6CA}" presName="composite" presStyleCnt="0"/>
      <dgm:spPr/>
    </dgm:pt>
    <dgm:pt modelId="{467B1F73-E25A-4D55-9FBB-E6FE99E055DB}" type="pres">
      <dgm:prSet presAssocID="{34425353-DB99-459F-9427-5851CA13A6CA}" presName="background" presStyleLbl="node0" presStyleIdx="0" presStyleCnt="3"/>
      <dgm:spPr/>
    </dgm:pt>
    <dgm:pt modelId="{81A770F6-4738-4DE6-8C61-C056AA73A524}" type="pres">
      <dgm:prSet presAssocID="{34425353-DB99-459F-9427-5851CA13A6CA}" presName="text" presStyleLbl="fgAcc0" presStyleIdx="0" presStyleCnt="3">
        <dgm:presLayoutVars>
          <dgm:chPref val="3"/>
        </dgm:presLayoutVars>
      </dgm:prSet>
      <dgm:spPr/>
    </dgm:pt>
    <dgm:pt modelId="{4742857D-DB0B-4450-9947-B0443CCAF3E9}" type="pres">
      <dgm:prSet presAssocID="{34425353-DB99-459F-9427-5851CA13A6CA}" presName="hierChild2" presStyleCnt="0"/>
      <dgm:spPr/>
    </dgm:pt>
    <dgm:pt modelId="{B3159EFA-7E47-4B2E-8D3B-7E5657503F26}" type="pres">
      <dgm:prSet presAssocID="{9D628740-A3DD-4F86-BF7E-ED294B076024}" presName="hierRoot1" presStyleCnt="0"/>
      <dgm:spPr/>
    </dgm:pt>
    <dgm:pt modelId="{12AF29E0-F963-4C81-BDF9-BD4A768793FC}" type="pres">
      <dgm:prSet presAssocID="{9D628740-A3DD-4F86-BF7E-ED294B076024}" presName="composite" presStyleCnt="0"/>
      <dgm:spPr/>
    </dgm:pt>
    <dgm:pt modelId="{9E6188DF-9977-48E8-9E7A-72D2D54C7858}" type="pres">
      <dgm:prSet presAssocID="{9D628740-A3DD-4F86-BF7E-ED294B076024}" presName="background" presStyleLbl="node0" presStyleIdx="1" presStyleCnt="3"/>
      <dgm:spPr/>
    </dgm:pt>
    <dgm:pt modelId="{18510523-3210-44F1-8557-FA8A92568B91}" type="pres">
      <dgm:prSet presAssocID="{9D628740-A3DD-4F86-BF7E-ED294B076024}" presName="text" presStyleLbl="fgAcc0" presStyleIdx="1" presStyleCnt="3">
        <dgm:presLayoutVars>
          <dgm:chPref val="3"/>
        </dgm:presLayoutVars>
      </dgm:prSet>
      <dgm:spPr/>
    </dgm:pt>
    <dgm:pt modelId="{7109F0F3-84B6-4EAA-A970-A30604175FAF}" type="pres">
      <dgm:prSet presAssocID="{9D628740-A3DD-4F86-BF7E-ED294B076024}" presName="hierChild2" presStyleCnt="0"/>
      <dgm:spPr/>
    </dgm:pt>
    <dgm:pt modelId="{DDD40CBC-F100-42B2-B7F5-4335BC8E52FB}" type="pres">
      <dgm:prSet presAssocID="{8955CBA9-7613-488E-87C1-20BABE56D578}" presName="hierRoot1" presStyleCnt="0"/>
      <dgm:spPr/>
    </dgm:pt>
    <dgm:pt modelId="{D3BE84F4-F948-4ABB-A6B0-6A1207C2B706}" type="pres">
      <dgm:prSet presAssocID="{8955CBA9-7613-488E-87C1-20BABE56D578}" presName="composite" presStyleCnt="0"/>
      <dgm:spPr/>
    </dgm:pt>
    <dgm:pt modelId="{AE8A9EB8-188B-4850-9B95-4A63A7CC1548}" type="pres">
      <dgm:prSet presAssocID="{8955CBA9-7613-488E-87C1-20BABE56D578}" presName="background" presStyleLbl="node0" presStyleIdx="2" presStyleCnt="3"/>
      <dgm:spPr/>
    </dgm:pt>
    <dgm:pt modelId="{83629E8D-3293-4869-B414-CADD6B3A056E}" type="pres">
      <dgm:prSet presAssocID="{8955CBA9-7613-488E-87C1-20BABE56D578}" presName="text" presStyleLbl="fgAcc0" presStyleIdx="2" presStyleCnt="3">
        <dgm:presLayoutVars>
          <dgm:chPref val="3"/>
        </dgm:presLayoutVars>
      </dgm:prSet>
      <dgm:spPr/>
    </dgm:pt>
    <dgm:pt modelId="{4FD3307F-0088-4AD2-8A61-C216104BC64B}" type="pres">
      <dgm:prSet presAssocID="{8955CBA9-7613-488E-87C1-20BABE56D578}" presName="hierChild2" presStyleCnt="0"/>
      <dgm:spPr/>
    </dgm:pt>
  </dgm:ptLst>
  <dgm:cxnLst>
    <dgm:cxn modelId="{FC52D008-B209-486A-9881-E555089EAE72}" srcId="{45830241-DBB4-4FC8-8B2E-FD5DFA2B1020}" destId="{8955CBA9-7613-488E-87C1-20BABE56D578}" srcOrd="2" destOrd="0" parTransId="{D6AA6038-D3CD-4DC0-9B02-1CC3D3D430FC}" sibTransId="{54E3AE7C-05BC-4EE9-97E6-8DC960C6F493}"/>
    <dgm:cxn modelId="{12CBB00F-2CF4-4492-B7CF-ADCE7A17E745}" type="presOf" srcId="{8955CBA9-7613-488E-87C1-20BABE56D578}" destId="{83629E8D-3293-4869-B414-CADD6B3A056E}" srcOrd="0" destOrd="0" presId="urn:microsoft.com/office/officeart/2005/8/layout/hierarchy1"/>
    <dgm:cxn modelId="{CB2FE737-4457-41D3-938D-4BDA196E6BC1}" srcId="{45830241-DBB4-4FC8-8B2E-FD5DFA2B1020}" destId="{34425353-DB99-459F-9427-5851CA13A6CA}" srcOrd="0" destOrd="0" parTransId="{5D656808-D256-4892-970C-FB4D6543DFCF}" sibTransId="{EF4F1723-B73E-4F63-840E-27B940CFA9A0}"/>
    <dgm:cxn modelId="{0E282F39-5F14-4C25-8956-5838F7D858B5}" srcId="{45830241-DBB4-4FC8-8B2E-FD5DFA2B1020}" destId="{9D628740-A3DD-4F86-BF7E-ED294B076024}" srcOrd="1" destOrd="0" parTransId="{85A51A43-E452-473A-B89C-F1C2F0A71428}" sibTransId="{C4728398-4046-4AEB-8A05-89450440A5E9}"/>
    <dgm:cxn modelId="{AC777C74-862E-44AD-AC69-D859DAACFA40}" type="presOf" srcId="{45830241-DBB4-4FC8-8B2E-FD5DFA2B1020}" destId="{7695ADDE-6EAB-4E4C-A646-E62623327B2C}" srcOrd="0" destOrd="0" presId="urn:microsoft.com/office/officeart/2005/8/layout/hierarchy1"/>
    <dgm:cxn modelId="{42756AA0-95B6-4060-9C39-65B8A67E6245}" type="presOf" srcId="{9D628740-A3DD-4F86-BF7E-ED294B076024}" destId="{18510523-3210-44F1-8557-FA8A92568B91}" srcOrd="0" destOrd="0" presId="urn:microsoft.com/office/officeart/2005/8/layout/hierarchy1"/>
    <dgm:cxn modelId="{74C017F7-384C-4C2A-BEFF-122FE487376C}" type="presOf" srcId="{34425353-DB99-459F-9427-5851CA13A6CA}" destId="{81A770F6-4738-4DE6-8C61-C056AA73A524}" srcOrd="0" destOrd="0" presId="urn:microsoft.com/office/officeart/2005/8/layout/hierarchy1"/>
    <dgm:cxn modelId="{CBBCA73A-1B15-4413-BB55-97ED73234608}" type="presParOf" srcId="{7695ADDE-6EAB-4E4C-A646-E62623327B2C}" destId="{5284ECB3-ABDA-40BC-8143-A6EDD93F55C5}" srcOrd="0" destOrd="0" presId="urn:microsoft.com/office/officeart/2005/8/layout/hierarchy1"/>
    <dgm:cxn modelId="{70CF3C8A-DC52-40AE-9BDF-3FDDD2E29E2A}" type="presParOf" srcId="{5284ECB3-ABDA-40BC-8143-A6EDD93F55C5}" destId="{0B00CBC2-AB06-4D2A-BFD7-74DF8555C051}" srcOrd="0" destOrd="0" presId="urn:microsoft.com/office/officeart/2005/8/layout/hierarchy1"/>
    <dgm:cxn modelId="{A30B3261-F956-48E3-BDB7-CE581413437F}" type="presParOf" srcId="{0B00CBC2-AB06-4D2A-BFD7-74DF8555C051}" destId="{467B1F73-E25A-4D55-9FBB-E6FE99E055DB}" srcOrd="0" destOrd="0" presId="urn:microsoft.com/office/officeart/2005/8/layout/hierarchy1"/>
    <dgm:cxn modelId="{BF75A186-9B58-4419-AE19-67CE59F79E0F}" type="presParOf" srcId="{0B00CBC2-AB06-4D2A-BFD7-74DF8555C051}" destId="{81A770F6-4738-4DE6-8C61-C056AA73A524}" srcOrd="1" destOrd="0" presId="urn:microsoft.com/office/officeart/2005/8/layout/hierarchy1"/>
    <dgm:cxn modelId="{9D87B43F-3B5E-490E-AF55-0DE2210D60BF}" type="presParOf" srcId="{5284ECB3-ABDA-40BC-8143-A6EDD93F55C5}" destId="{4742857D-DB0B-4450-9947-B0443CCAF3E9}" srcOrd="1" destOrd="0" presId="urn:microsoft.com/office/officeart/2005/8/layout/hierarchy1"/>
    <dgm:cxn modelId="{5C2EB917-8B02-410E-8A0E-0D5BD07BD80A}" type="presParOf" srcId="{7695ADDE-6EAB-4E4C-A646-E62623327B2C}" destId="{B3159EFA-7E47-4B2E-8D3B-7E5657503F26}" srcOrd="1" destOrd="0" presId="urn:microsoft.com/office/officeart/2005/8/layout/hierarchy1"/>
    <dgm:cxn modelId="{921829D6-64A8-4E96-BEDE-974CCA51B37C}" type="presParOf" srcId="{B3159EFA-7E47-4B2E-8D3B-7E5657503F26}" destId="{12AF29E0-F963-4C81-BDF9-BD4A768793FC}" srcOrd="0" destOrd="0" presId="urn:microsoft.com/office/officeart/2005/8/layout/hierarchy1"/>
    <dgm:cxn modelId="{ACFBFF1E-394A-4D33-A791-E6DF3BF3979C}" type="presParOf" srcId="{12AF29E0-F963-4C81-BDF9-BD4A768793FC}" destId="{9E6188DF-9977-48E8-9E7A-72D2D54C7858}" srcOrd="0" destOrd="0" presId="urn:microsoft.com/office/officeart/2005/8/layout/hierarchy1"/>
    <dgm:cxn modelId="{A5A3FECF-E115-44C7-95B6-8845DFAEF5CC}" type="presParOf" srcId="{12AF29E0-F963-4C81-BDF9-BD4A768793FC}" destId="{18510523-3210-44F1-8557-FA8A92568B91}" srcOrd="1" destOrd="0" presId="urn:microsoft.com/office/officeart/2005/8/layout/hierarchy1"/>
    <dgm:cxn modelId="{C47B9B50-3102-4E12-9C72-19EF095D2E5A}" type="presParOf" srcId="{B3159EFA-7E47-4B2E-8D3B-7E5657503F26}" destId="{7109F0F3-84B6-4EAA-A970-A30604175FAF}" srcOrd="1" destOrd="0" presId="urn:microsoft.com/office/officeart/2005/8/layout/hierarchy1"/>
    <dgm:cxn modelId="{E0D03A03-5563-4673-99E2-460D4C49275F}" type="presParOf" srcId="{7695ADDE-6EAB-4E4C-A646-E62623327B2C}" destId="{DDD40CBC-F100-42B2-B7F5-4335BC8E52FB}" srcOrd="2" destOrd="0" presId="urn:microsoft.com/office/officeart/2005/8/layout/hierarchy1"/>
    <dgm:cxn modelId="{B4030108-DE38-4054-BEEE-AA18DE2BF0BE}" type="presParOf" srcId="{DDD40CBC-F100-42B2-B7F5-4335BC8E52FB}" destId="{D3BE84F4-F948-4ABB-A6B0-6A1207C2B706}" srcOrd="0" destOrd="0" presId="urn:microsoft.com/office/officeart/2005/8/layout/hierarchy1"/>
    <dgm:cxn modelId="{4F817586-974F-4A56-B458-638D92902909}" type="presParOf" srcId="{D3BE84F4-F948-4ABB-A6B0-6A1207C2B706}" destId="{AE8A9EB8-188B-4850-9B95-4A63A7CC1548}" srcOrd="0" destOrd="0" presId="urn:microsoft.com/office/officeart/2005/8/layout/hierarchy1"/>
    <dgm:cxn modelId="{3CD0E129-EF61-49C0-A17A-9AA69A75B677}" type="presParOf" srcId="{D3BE84F4-F948-4ABB-A6B0-6A1207C2B706}" destId="{83629E8D-3293-4869-B414-CADD6B3A056E}" srcOrd="1" destOrd="0" presId="urn:microsoft.com/office/officeart/2005/8/layout/hierarchy1"/>
    <dgm:cxn modelId="{E40E33CB-5273-4C73-9AE1-4493ED66AB98}" type="presParOf" srcId="{DDD40CBC-F100-42B2-B7F5-4335BC8E52FB}" destId="{4FD3307F-0088-4AD2-8A61-C216104BC64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E8805-1C64-4DF6-B264-80FFEF46BEE6}">
      <dsp:nvSpPr>
        <dsp:cNvPr id="0" name=""/>
        <dsp:cNvSpPr/>
      </dsp:nvSpPr>
      <dsp:spPr>
        <a:xfrm>
          <a:off x="3935813" y="2888"/>
          <a:ext cx="3120846" cy="15642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1. </a:t>
          </a:r>
          <a:r>
            <a:rPr lang="es-ES" sz="2000" b="1" kern="1200">
              <a:latin typeface="Arial"/>
              <a:cs typeface="Arial"/>
            </a:rPr>
            <a:t>SEXUALIDAD</a:t>
          </a:r>
        </a:p>
      </dsp:txBody>
      <dsp:txXfrm>
        <a:off x="4012173" y="79248"/>
        <a:ext cx="2968126" cy="1411529"/>
      </dsp:txXfrm>
    </dsp:sp>
    <dsp:sp modelId="{7AB9D2E6-2285-4B10-BD1F-025EEFF7769A}">
      <dsp:nvSpPr>
        <dsp:cNvPr id="0" name=""/>
        <dsp:cNvSpPr/>
      </dsp:nvSpPr>
      <dsp:spPr>
        <a:xfrm>
          <a:off x="3410211" y="785012"/>
          <a:ext cx="4172050" cy="4172050"/>
        </a:xfrm>
        <a:custGeom>
          <a:avLst/>
          <a:gdLst/>
          <a:ahLst/>
          <a:cxnLst/>
          <a:rect l="0" t="0" r="0" b="0"/>
          <a:pathLst>
            <a:path>
              <a:moveTo>
                <a:pt x="3657824" y="714549"/>
              </a:moveTo>
              <a:arcTo wR="2086025" hR="2086025" stAng="19133618" swAng="2869068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A3B2E-53E8-457B-BD2E-28DCD2783F9B}">
      <dsp:nvSpPr>
        <dsp:cNvPr id="0" name=""/>
        <dsp:cNvSpPr/>
      </dsp:nvSpPr>
      <dsp:spPr>
        <a:xfrm>
          <a:off x="5684667" y="3131925"/>
          <a:ext cx="3236239" cy="15642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latin typeface="Arial"/>
              <a:cs typeface="Arial"/>
            </a:rPr>
            <a:t>3. INTERVENCIÓN</a:t>
          </a:r>
          <a:endParaRPr lang="en-GB" sz="2000" b="1" kern="1200">
            <a:latin typeface="Arial"/>
            <a:cs typeface="Arial"/>
          </a:endParaRPr>
        </a:p>
      </dsp:txBody>
      <dsp:txXfrm>
        <a:off x="5761027" y="3208285"/>
        <a:ext cx="3083519" cy="1411529"/>
      </dsp:txXfrm>
    </dsp:sp>
    <dsp:sp modelId="{534BBC9A-86AD-4ED8-BF71-C27A33633D13}">
      <dsp:nvSpPr>
        <dsp:cNvPr id="0" name=""/>
        <dsp:cNvSpPr/>
      </dsp:nvSpPr>
      <dsp:spPr>
        <a:xfrm>
          <a:off x="3410211" y="785012"/>
          <a:ext cx="4172050" cy="4172050"/>
        </a:xfrm>
        <a:custGeom>
          <a:avLst/>
          <a:gdLst/>
          <a:ahLst/>
          <a:cxnLst/>
          <a:rect l="0" t="0" r="0" b="0"/>
          <a:pathLst>
            <a:path>
              <a:moveTo>
                <a:pt x="3078437" y="3920859"/>
              </a:moveTo>
              <a:arcTo wR="2086025" hR="2086025" stAng="3695534" swAng="3408932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3F982-DFB1-4D81-AFAC-8E280953D847}">
      <dsp:nvSpPr>
        <dsp:cNvPr id="0" name=""/>
        <dsp:cNvSpPr/>
      </dsp:nvSpPr>
      <dsp:spPr>
        <a:xfrm>
          <a:off x="1828469" y="3131925"/>
          <a:ext cx="3722432" cy="15642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latin typeface="Arial"/>
              <a:cs typeface="Arial"/>
            </a:rPr>
            <a:t>2. EDUCACIÓN SEXUAL</a:t>
          </a:r>
          <a:r>
            <a:rPr lang="es-ES" sz="2000" b="1" kern="1200">
              <a:latin typeface="Tw Cen MT"/>
            </a:rPr>
            <a:t> </a:t>
          </a:r>
          <a:endParaRPr lang="es-ES" sz="2000" b="1" kern="1200"/>
        </a:p>
      </dsp:txBody>
      <dsp:txXfrm>
        <a:off x="1904829" y="3208285"/>
        <a:ext cx="3569712" cy="1411529"/>
      </dsp:txXfrm>
    </dsp:sp>
    <dsp:sp modelId="{1EBAEB1A-E7E0-488A-B456-8D987B65A717}">
      <dsp:nvSpPr>
        <dsp:cNvPr id="0" name=""/>
        <dsp:cNvSpPr/>
      </dsp:nvSpPr>
      <dsp:spPr>
        <a:xfrm>
          <a:off x="3410211" y="785012"/>
          <a:ext cx="4172050" cy="4172050"/>
        </a:xfrm>
        <a:custGeom>
          <a:avLst/>
          <a:gdLst/>
          <a:ahLst/>
          <a:cxnLst/>
          <a:rect l="0" t="0" r="0" b="0"/>
          <a:pathLst>
            <a:path>
              <a:moveTo>
                <a:pt x="14294" y="2329816"/>
              </a:moveTo>
              <a:arcTo wR="2086025" hR="2086025" stAng="10397314" swAng="2869068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B1F73-E25A-4D55-9FBB-E6FE99E055DB}">
      <dsp:nvSpPr>
        <dsp:cNvPr id="0" name=""/>
        <dsp:cNvSpPr/>
      </dsp:nvSpPr>
      <dsp:spPr>
        <a:xfrm>
          <a:off x="0" y="359054"/>
          <a:ext cx="2147327" cy="13635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770F6-4738-4DE6-8C61-C056AA73A524}">
      <dsp:nvSpPr>
        <dsp:cNvPr id="0" name=""/>
        <dsp:cNvSpPr/>
      </dsp:nvSpPr>
      <dsp:spPr>
        <a:xfrm>
          <a:off x="238591" y="585716"/>
          <a:ext cx="2147327" cy="1363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>
              <a:latin typeface="Arial"/>
              <a:cs typeface="Arial"/>
            </a:rPr>
            <a:t>¿</a:t>
          </a:r>
          <a:r>
            <a:rPr lang="es-ES" sz="1500" b="1" kern="1200">
              <a:latin typeface="Arial"/>
              <a:cs typeface="Arial"/>
            </a:rPr>
            <a:t>QUÉ ES UNA CONDUCTA SEXUAL DE RIESGO?</a:t>
          </a:r>
          <a:endParaRPr lang="en-US" sz="1500" kern="1200">
            <a:latin typeface="Arial"/>
            <a:cs typeface="Arial"/>
          </a:endParaRPr>
        </a:p>
      </dsp:txBody>
      <dsp:txXfrm>
        <a:off x="278528" y="625653"/>
        <a:ext cx="2067453" cy="1283678"/>
      </dsp:txXfrm>
    </dsp:sp>
    <dsp:sp modelId="{9E6188DF-9977-48E8-9E7A-72D2D54C7858}">
      <dsp:nvSpPr>
        <dsp:cNvPr id="0" name=""/>
        <dsp:cNvSpPr/>
      </dsp:nvSpPr>
      <dsp:spPr>
        <a:xfrm>
          <a:off x="2624510" y="359054"/>
          <a:ext cx="2147327" cy="13635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10523-3210-44F1-8557-FA8A92568B91}">
      <dsp:nvSpPr>
        <dsp:cNvPr id="0" name=""/>
        <dsp:cNvSpPr/>
      </dsp:nvSpPr>
      <dsp:spPr>
        <a:xfrm>
          <a:off x="2863102" y="585716"/>
          <a:ext cx="2147327" cy="1363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>
              <a:latin typeface="Arial"/>
              <a:cs typeface="Arial"/>
            </a:rPr>
            <a:t>¿POR QUÉ EXISTEN ESTE TIPO DE CONDUCTAS?</a:t>
          </a:r>
          <a:endParaRPr lang="en-US" sz="1500" kern="1200">
            <a:latin typeface="Arial"/>
            <a:cs typeface="Arial"/>
          </a:endParaRPr>
        </a:p>
      </dsp:txBody>
      <dsp:txXfrm>
        <a:off x="2903039" y="625653"/>
        <a:ext cx="2067453" cy="1283678"/>
      </dsp:txXfrm>
    </dsp:sp>
    <dsp:sp modelId="{AE8A9EB8-188B-4850-9B95-4A63A7CC1548}">
      <dsp:nvSpPr>
        <dsp:cNvPr id="0" name=""/>
        <dsp:cNvSpPr/>
      </dsp:nvSpPr>
      <dsp:spPr>
        <a:xfrm>
          <a:off x="5249021" y="359054"/>
          <a:ext cx="2147327" cy="13635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29E8D-3293-4869-B414-CADD6B3A056E}">
      <dsp:nvSpPr>
        <dsp:cNvPr id="0" name=""/>
        <dsp:cNvSpPr/>
      </dsp:nvSpPr>
      <dsp:spPr>
        <a:xfrm>
          <a:off x="5487613" y="585716"/>
          <a:ext cx="2147327" cy="1363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>
              <a:latin typeface="Arial"/>
              <a:cs typeface="Arial"/>
            </a:rPr>
            <a:t>FACTORES QUE INTERVIENEN PARA QUE SE DE UNA RELACIÓN SEXUAL DE RIESGO.</a:t>
          </a:r>
          <a:endParaRPr lang="en-US" sz="1500" kern="1200">
            <a:latin typeface="Arial"/>
            <a:cs typeface="Arial"/>
          </a:endParaRPr>
        </a:p>
      </dsp:txBody>
      <dsp:txXfrm>
        <a:off x="5527550" y="625653"/>
        <a:ext cx="2067453" cy="1283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38467-A655-4C38-A3AA-E2116256F68C}" type="datetimeFigureOut">
              <a:t>07/03/2024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BFAC7-D89A-4387-9B8F-B20B21365F2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124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970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06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91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74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337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822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07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441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232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4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6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FF7AC0B4-D0E4-345F-4083-06ADE9250AD4}"/>
              </a:ext>
            </a:extLst>
          </p:cNvPr>
          <p:cNvSpPr txBox="1"/>
          <p:nvPr/>
        </p:nvSpPr>
        <p:spPr>
          <a:xfrm>
            <a:off x="3502731" y="677857"/>
            <a:ext cx="5186842" cy="251118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i="0" u="none" strike="noStrike" kern="1200" baseline="0">
                <a:solidFill>
                  <a:schemeClr val="tx2"/>
                </a:solidFill>
                <a:latin typeface="Bookman Old Style"/>
                <a:ea typeface="+mj-ea"/>
                <a:cs typeface="+mj-cs"/>
              </a:rPr>
              <a:t>EDUCACIÓN EN SEXUALIDAD INTEGRAL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Universidad de Burgos Logo PNG Vector (EPS) Free Download">
            <a:extLst>
              <a:ext uri="{FF2B5EF4-FFF2-40B4-BE49-F238E27FC236}">
                <a16:creationId xmlns:a16="http://schemas.microsoft.com/office/drawing/2014/main" id="{6072B8E5-06B6-51DD-C92B-EC9DF14E3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6" r="33692" b="20799"/>
          <a:stretch/>
        </p:blipFill>
        <p:spPr bwMode="auto">
          <a:xfrm>
            <a:off x="409060" y="-120232"/>
            <a:ext cx="973279" cy="119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Universidad de Burgos Logo PNG Vector (EPS) Free Download">
            <a:extLst>
              <a:ext uri="{FF2B5EF4-FFF2-40B4-BE49-F238E27FC236}">
                <a16:creationId xmlns:a16="http://schemas.microsoft.com/office/drawing/2014/main" id="{D14C4FE6-0FA0-8392-6DA9-38DADEE0B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21"/>
          <a:stretch/>
        </p:blipFill>
        <p:spPr bwMode="auto">
          <a:xfrm>
            <a:off x="1326990" y="493077"/>
            <a:ext cx="2977411" cy="30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IES FÉLIX RODRÍGUEZ DE LA FUENTE, BURGOS - YouTube">
            <a:extLst>
              <a:ext uri="{FF2B5EF4-FFF2-40B4-BE49-F238E27FC236}">
                <a16:creationId xmlns:a16="http://schemas.microsoft.com/office/drawing/2014/main" id="{3B84FE8F-ECB7-2097-426C-05B3993B4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127" y="144162"/>
            <a:ext cx="1318830" cy="130809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3660C1E-1357-049B-D4DE-B7D54AF42B44}"/>
              </a:ext>
            </a:extLst>
          </p:cNvPr>
          <p:cNvSpPr txBox="1"/>
          <p:nvPr/>
        </p:nvSpPr>
        <p:spPr>
          <a:xfrm>
            <a:off x="4304401" y="5572029"/>
            <a:ext cx="7580496" cy="11049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s-ES" dirty="0">
                <a:latin typeface="Arial"/>
                <a:ea typeface="HGPMinchoE"/>
                <a:cs typeface="Arial"/>
              </a:rPr>
              <a:t>Gabriel Artaza Martín</a:t>
            </a:r>
            <a:r>
              <a:rPr lang="es-ES" dirty="0">
                <a:latin typeface="Rockwell"/>
                <a:ea typeface="HGPMinchoE"/>
                <a:cs typeface="Arial"/>
              </a:rPr>
              <a:t>, </a:t>
            </a:r>
            <a:r>
              <a:rPr lang="es-ES" dirty="0">
                <a:latin typeface="Arial"/>
                <a:ea typeface="HGPMinchoE"/>
                <a:cs typeface="Arial"/>
              </a:rPr>
              <a:t>Ángela García Hernando, Patricia Madrid Dávila e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s-ES" dirty="0">
                <a:latin typeface="Arial"/>
                <a:ea typeface="HGPMinchoE"/>
                <a:cs typeface="Arial"/>
              </a:rPr>
              <a:t>Ismael Nogales </a:t>
            </a:r>
            <a:r>
              <a:rPr lang="es-ES" dirty="0" err="1">
                <a:latin typeface="Arial"/>
                <a:ea typeface="HGPMinchoE"/>
                <a:cs typeface="Arial"/>
              </a:rPr>
              <a:t>Ausín</a:t>
            </a:r>
            <a:r>
              <a:rPr lang="es-ES" dirty="0">
                <a:latin typeface="Arial"/>
                <a:ea typeface="HGPMinchoE"/>
                <a:cs typeface="Arial"/>
              </a:rPr>
              <a:t>.</a:t>
            </a:r>
            <a:endParaRPr lang="es-ES" dirty="0">
              <a:latin typeface="Arial"/>
              <a:cs typeface="Arial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s-ES" dirty="0">
                <a:latin typeface="Arial"/>
                <a:cs typeface="Arial"/>
              </a:rPr>
              <a:t>Laura Alonso Martínez y Rubén Cordero Cabero </a:t>
            </a:r>
          </a:p>
        </p:txBody>
      </p:sp>
      <p:pic>
        <p:nvPicPr>
          <p:cNvPr id="23" name="Imagen 22" descr="Educación sexual integral ESI (@edsexualinteg) / X">
            <a:extLst>
              <a:ext uri="{FF2B5EF4-FFF2-40B4-BE49-F238E27FC236}">
                <a16:creationId xmlns:a16="http://schemas.microsoft.com/office/drawing/2014/main" id="{6E773AC7-059C-5C4F-8D3A-B8FB90C21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3152" y="1480869"/>
            <a:ext cx="2041585" cy="2041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Imagen 28" descr="Página 3 | Vectores e ilustraciones de Educacion sexual integral para  descargar gratis | Freepik">
            <a:extLst>
              <a:ext uri="{FF2B5EF4-FFF2-40B4-BE49-F238E27FC236}">
                <a16:creationId xmlns:a16="http://schemas.microsoft.com/office/drawing/2014/main" id="{3B972FBE-546A-0C15-8C32-A2E4BD1FDD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438" r="523" b="-526"/>
          <a:stretch/>
        </p:blipFill>
        <p:spPr>
          <a:xfrm>
            <a:off x="468702" y="1077327"/>
            <a:ext cx="2484425" cy="1995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mirrors.creativecommons.org/presskit/buttons/88x31/png/by.png">
            <a:extLst>
              <a:ext uri="{FF2B5EF4-FFF2-40B4-BE49-F238E27FC236}">
                <a16:creationId xmlns:a16="http://schemas.microsoft.com/office/drawing/2014/main" id="{19DC5FAF-CAEA-499A-AE9B-6B857771D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6" y="5452975"/>
            <a:ext cx="38385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33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1F0F9310-57C2-8DB0-DE4E-B6205B757332}"/>
              </a:ext>
            </a:extLst>
          </p:cNvPr>
          <p:cNvSpPr/>
          <p:nvPr/>
        </p:nvSpPr>
        <p:spPr>
          <a:xfrm rot="5400000">
            <a:off x="10381965" y="-742706"/>
            <a:ext cx="1063924" cy="2544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93F0368-0423-2F47-E174-EB6C2399B33A}"/>
              </a:ext>
            </a:extLst>
          </p:cNvPr>
          <p:cNvSpPr/>
          <p:nvPr/>
        </p:nvSpPr>
        <p:spPr>
          <a:xfrm>
            <a:off x="1513" y="4059332"/>
            <a:ext cx="1063924" cy="2544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Marcador de contenido 12" descr="Icono&#10;&#10;Descripción generada automáticamente">
            <a:extLst>
              <a:ext uri="{FF2B5EF4-FFF2-40B4-BE49-F238E27FC236}">
                <a16:creationId xmlns:a16="http://schemas.microsoft.com/office/drawing/2014/main" id="{2501DA57-79D5-398B-D969-DCDE4D4F68D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918724" y="2715089"/>
            <a:ext cx="1481767" cy="1438635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4D5DC45-5343-96B2-FB67-81B146F3D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96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4000" b="1">
                <a:solidFill>
                  <a:srgbClr val="BD99BA"/>
                </a:solidFill>
                <a:latin typeface="Bookman Old Style"/>
              </a:rPr>
              <a:t>¿CÓMO PODEMOS PROTEGERNOS Y PROTEGER?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35897D-C408-0503-A6D3-1EA53ECBB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2986" y="1551580"/>
            <a:ext cx="3291840" cy="1226478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u="sng" dirty="0">
                <a:latin typeface="Arial"/>
                <a:cs typeface="Arial"/>
              </a:rPr>
              <a:t>Preservativo </a:t>
            </a:r>
          </a:p>
          <a:p>
            <a:pPr algn="ctr"/>
            <a:r>
              <a:rPr lang="es-ES" u="sng" dirty="0">
                <a:latin typeface="Arial"/>
                <a:cs typeface="Arial"/>
              </a:rPr>
              <a:t>y</a:t>
            </a:r>
          </a:p>
          <a:p>
            <a:pPr algn="ctr"/>
            <a:r>
              <a:rPr lang="es-ES" u="sng" dirty="0">
                <a:latin typeface="Arial"/>
                <a:cs typeface="Arial"/>
              </a:rPr>
              <a:t>barreras látex</a:t>
            </a:r>
          </a:p>
        </p:txBody>
      </p:sp>
      <p:pic>
        <p:nvPicPr>
          <p:cNvPr id="11" name="Marcador de contenido 10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D70F902-4E9F-488D-B59D-7049BCF6C5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-237" b="19369"/>
          <a:stretch/>
        </p:blipFill>
        <p:spPr>
          <a:xfrm>
            <a:off x="4361674" y="2821297"/>
            <a:ext cx="3721722" cy="1575397"/>
          </a:xfr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7F352BE-0077-A470-FF00-D657498F3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54939" y="1911201"/>
            <a:ext cx="3291840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s-ES">
                <a:latin typeface="Arial"/>
                <a:cs typeface="Arial"/>
              </a:rPr>
              <a:t>Inmunización y profilaxis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38969DD-B37C-3646-D211-E7711B07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872202DC-92AF-9E00-1420-211EEAEB79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5763" y="1911201"/>
            <a:ext cx="3291840" cy="823912"/>
          </a:xfrm>
        </p:spPr>
        <p:txBody>
          <a:bodyPr/>
          <a:lstStyle/>
          <a:p>
            <a:pPr algn="ctr"/>
            <a:r>
              <a:rPr lang="es-ES">
                <a:latin typeface="Arial"/>
                <a:cs typeface="Arial"/>
              </a:rPr>
              <a:t>Educación para la salud</a:t>
            </a:r>
          </a:p>
        </p:txBody>
      </p:sp>
      <p:pic>
        <p:nvPicPr>
          <p:cNvPr id="16" name="Imagen 15" descr="Educación para la salud">
            <a:extLst>
              <a:ext uri="{FF2B5EF4-FFF2-40B4-BE49-F238E27FC236}">
                <a16:creationId xmlns:a16="http://schemas.microsoft.com/office/drawing/2014/main" id="{DFB1B94C-64D0-741A-78E7-8976688507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4" t="-526"/>
          <a:stretch/>
        </p:blipFill>
        <p:spPr>
          <a:xfrm>
            <a:off x="9813984" y="3106947"/>
            <a:ext cx="1894955" cy="1909377"/>
          </a:xfrm>
          <a:prstGeom prst="rect">
            <a:avLst/>
          </a:prstGeom>
        </p:spPr>
      </p:pic>
      <p:pic>
        <p:nvPicPr>
          <p:cNvPr id="17" name="Imagen 16" descr="diferencias prep y pep portada">
            <a:extLst>
              <a:ext uri="{FF2B5EF4-FFF2-40B4-BE49-F238E27FC236}">
                <a16:creationId xmlns:a16="http://schemas.microsoft.com/office/drawing/2014/main" id="{C279C8A2-DBED-C557-CE30-5384CB1CC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740" y="4482415"/>
            <a:ext cx="2225615" cy="1257473"/>
          </a:xfrm>
          <a:prstGeom prst="rect">
            <a:avLst/>
          </a:prstGeom>
        </p:spPr>
      </p:pic>
      <p:pic>
        <p:nvPicPr>
          <p:cNvPr id="4" name="Imagen 3" descr="Condones para la lengua, ¿cómo elaborar uno en caso de emegencia? | Mundo  Sano | Noticias e información para un estilo de vida saludable.">
            <a:extLst>
              <a:ext uri="{FF2B5EF4-FFF2-40B4-BE49-F238E27FC236}">
                <a16:creationId xmlns:a16="http://schemas.microsoft.com/office/drawing/2014/main" id="{58675C97-9F76-F264-1586-DC403D3E68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3984" y="4573599"/>
            <a:ext cx="2743200" cy="202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12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C9B9F33B-F0CC-4410-85D0-1B957DF43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B330768-A577-470E-1372-1C780072F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04" y="346647"/>
            <a:ext cx="4832788" cy="13591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>
                <a:solidFill>
                  <a:srgbClr val="BD99BA"/>
                </a:solidFill>
                <a:latin typeface="Bookman Old Style"/>
              </a:rPr>
              <a:t>SEXISMO Y PORNOGRAFÍA</a:t>
            </a:r>
            <a:endParaRPr lang="en-US" sz="4000" u="sng" kern="1200">
              <a:solidFill>
                <a:srgbClr val="BD99BA"/>
              </a:solidFill>
              <a:latin typeface="Bookman Old Style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5CB1B7E-4B0B-4E99-9560-9667270DA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FFC43423-64DD-DC39-4C43-E6BC879E9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02" y="1826653"/>
            <a:ext cx="4891409" cy="442390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200" b="1" u="sng">
                <a:latin typeface="Arial"/>
                <a:ea typeface="Calibri"/>
                <a:cs typeface="Times New Roman"/>
              </a:rPr>
              <a:t>¿Qué es el sexismo?</a:t>
            </a:r>
            <a:endParaRPr lang="en-US" sz="2200" u="sng">
              <a:latin typeface="Arial"/>
              <a:ea typeface="Calibri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000">
                <a:latin typeface="Arial"/>
                <a:ea typeface="Calibri"/>
                <a:cs typeface="Times New Roman"/>
              </a:rPr>
              <a:t>Actitud discriminatoria hacia las personas por su género, en función de este se asumen distintas características y conductas.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ES" sz="2000">
              <a:latin typeface="Arial"/>
              <a:ea typeface="Calibri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200" b="1" u="sng">
                <a:latin typeface="Arial"/>
                <a:ea typeface="Calibri"/>
                <a:cs typeface="Times New Roman"/>
              </a:rPr>
              <a:t>Sexismo hostil</a:t>
            </a:r>
            <a:r>
              <a:rPr lang="es-ES" sz="2000" b="1">
                <a:latin typeface="Arial"/>
                <a:ea typeface="Calibri"/>
                <a:cs typeface="Times New Roman"/>
              </a:rPr>
              <a:t>:</a:t>
            </a:r>
            <a:r>
              <a:rPr lang="es-ES" sz="2000" dirty="0">
                <a:latin typeface="Arial"/>
                <a:ea typeface="Calibri"/>
                <a:cs typeface="Times New Roman"/>
              </a:rPr>
              <a:t> </a:t>
            </a:r>
            <a:endParaRPr lang="en-US" sz="2000" dirty="0">
              <a:latin typeface="Arial"/>
              <a:ea typeface="Calibri"/>
              <a:cs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s-ES" sz="2000">
                <a:latin typeface="Arial"/>
                <a:ea typeface="Calibri"/>
                <a:cs typeface="Times New Roman"/>
              </a:rPr>
              <a:t>Formas explícitas de sexismo.</a:t>
            </a:r>
            <a:endParaRPr lang="en-US" sz="2000">
              <a:latin typeface="Arial"/>
              <a:ea typeface="Calibri"/>
              <a:cs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s-ES" sz="2000">
                <a:latin typeface="Arial"/>
                <a:ea typeface="Calibri"/>
                <a:cs typeface="Times New Roman"/>
              </a:rPr>
              <a:t>Actitudes abiertamente negativas.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ES" sz="2000">
              <a:latin typeface="Arial"/>
              <a:ea typeface="Calibri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200" b="1" u="sng">
                <a:latin typeface="Arial"/>
                <a:ea typeface="Calibri"/>
                <a:cs typeface="Times New Roman"/>
              </a:rPr>
              <a:t>Sexismo indirecto</a:t>
            </a:r>
            <a:r>
              <a:rPr lang="es-ES" sz="2000" b="1">
                <a:latin typeface="Arial"/>
                <a:ea typeface="Calibri"/>
                <a:cs typeface="Times New Roman"/>
              </a:rPr>
              <a:t>:</a:t>
            </a:r>
            <a:r>
              <a:rPr lang="es-ES" sz="2000" dirty="0">
                <a:latin typeface="Arial"/>
                <a:ea typeface="Calibri"/>
                <a:cs typeface="Times New Roman"/>
              </a:rPr>
              <a:t> </a:t>
            </a:r>
            <a:endParaRPr lang="en-US" sz="2000" dirty="0"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s-ES" sz="2000">
                <a:latin typeface="Arial"/>
                <a:ea typeface="Calibri"/>
                <a:cs typeface="Times New Roman"/>
              </a:rPr>
              <a:t>Visión limitada de las mujeres.</a:t>
            </a:r>
            <a:endParaRPr lang="en-US" sz="2000"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s-ES" sz="2000">
                <a:latin typeface="Arial"/>
                <a:ea typeface="Calibri"/>
                <a:cs typeface="Times New Roman"/>
              </a:rPr>
              <a:t>Prejuicio más suti</a:t>
            </a:r>
            <a:r>
              <a:rPr lang="es-ES" sz="2000">
                <a:latin typeface="Arial"/>
                <a:ea typeface="Calibri"/>
                <a:cs typeface="Arial"/>
              </a:rPr>
              <a:t>l.</a:t>
            </a:r>
            <a:endParaRPr lang="en-US" sz="2000">
              <a:latin typeface="Arial"/>
              <a:ea typeface="Calibri"/>
              <a:cs typeface="Arial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1" y="2700688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96DE3D2-178D-4017-842D-87C88CE92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3881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55865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DE3094-3065-6CE9-D200-C8381F94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034ACCCC-54D4-4F78-9B85-4A34FEBAA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54998">
            <a:off x="6055857" y="4209253"/>
            <a:ext cx="3868217" cy="3868217"/>
          </a:xfrm>
          <a:prstGeom prst="arc">
            <a:avLst>
              <a:gd name="adj1" fmla="val 16200000"/>
              <a:gd name="adj2" fmla="val 20479261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2413CFE-8B8A-45C9-B7BA-CF49986D4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Imagen 28" descr="Esta navidad no regales sexismo · Pablo Rodríguez Cejas · Blog">
            <a:extLst>
              <a:ext uri="{FF2B5EF4-FFF2-40B4-BE49-F238E27FC236}">
                <a16:creationId xmlns:a16="http://schemas.microsoft.com/office/drawing/2014/main" id="{98FFE2DC-FAB2-5BA2-7421-F2814AC31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106" r="-1617" b="424"/>
          <a:stretch/>
        </p:blipFill>
        <p:spPr>
          <a:xfrm>
            <a:off x="7696602" y="977326"/>
            <a:ext cx="4002353" cy="2251322"/>
          </a:xfrm>
          <a:prstGeom prst="rect">
            <a:avLst/>
          </a:prstGeom>
        </p:spPr>
      </p:pic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72721A61-7E72-F267-F330-D516D1ED7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697" y="4354704"/>
            <a:ext cx="3693346" cy="250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58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1917147-F302-7100-7336-433508429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97" y="120534"/>
            <a:ext cx="7440113" cy="13443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>
                <a:solidFill>
                  <a:srgbClr val="BD99BA"/>
                </a:solidFill>
                <a:latin typeface="Bookman Old Style"/>
              </a:rPr>
              <a:t>SEXISMO Y PORNOGRAFÍ</a:t>
            </a:r>
            <a:r>
              <a:rPr lang="en-US" b="1">
                <a:solidFill>
                  <a:srgbClr val="BD99BA"/>
                </a:solidFill>
              </a:rPr>
              <a:t>A</a:t>
            </a:r>
            <a:endParaRPr lang="en-US" kern="1200">
              <a:solidFill>
                <a:srgbClr val="BD99BA"/>
              </a:solidFill>
              <a:latin typeface="+mj-lt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AE6373-7CB7-1EC4-E0B7-2C6821C0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E3BAE61-2DD5-F1CE-5A30-66AC39EA7305}"/>
              </a:ext>
            </a:extLst>
          </p:cNvPr>
          <p:cNvSpPr txBox="1"/>
          <p:nvPr/>
        </p:nvSpPr>
        <p:spPr>
          <a:xfrm>
            <a:off x="10235258" y="790222"/>
            <a:ext cx="1317037" cy="103481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/>
          </a:p>
        </p:txBody>
      </p:sp>
      <p:pic>
        <p:nvPicPr>
          <p:cNvPr id="9" name="Imagen 8" descr="El preocupante número de adolescentes engañadas para tomarse imágenes  sexuales que terminan en sitios de pornografía infantil - BBC News Mundo">
            <a:extLst>
              <a:ext uri="{FF2B5EF4-FFF2-40B4-BE49-F238E27FC236}">
                <a16:creationId xmlns:a16="http://schemas.microsoft.com/office/drawing/2014/main" id="{F34B05A1-E920-DDCF-4A73-65FF271D5E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70" r="24881" b="2"/>
          <a:stretch/>
        </p:blipFill>
        <p:spPr>
          <a:xfrm>
            <a:off x="6512849" y="922868"/>
            <a:ext cx="5037572" cy="5065794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57C3C2B-7111-1920-96DA-85E51F25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163" y="1355257"/>
            <a:ext cx="5387502" cy="51791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1">
                <a:latin typeface="Arial"/>
                <a:ea typeface="Calibri"/>
                <a:cs typeface="Calibri"/>
              </a:rPr>
              <a:t>¿</a:t>
            </a:r>
            <a:r>
              <a:rPr lang="en-US" sz="2200" b="1" err="1">
                <a:latin typeface="Arial"/>
                <a:ea typeface="Calibri"/>
                <a:cs typeface="Calibri"/>
              </a:rPr>
              <a:t>Qué</a:t>
            </a:r>
            <a:r>
              <a:rPr lang="en-US" sz="2200" b="1">
                <a:latin typeface="Arial"/>
                <a:ea typeface="Calibri"/>
                <a:cs typeface="Calibri"/>
              </a:rPr>
              <a:t> es la </a:t>
            </a:r>
            <a:r>
              <a:rPr lang="en-US" sz="2200" b="1" err="1">
                <a:latin typeface="Arial"/>
                <a:ea typeface="Calibri"/>
                <a:cs typeface="Calibri"/>
              </a:rPr>
              <a:t>pornografía</a:t>
            </a:r>
            <a:r>
              <a:rPr lang="en-US" sz="2200" b="1">
                <a:latin typeface="Arial"/>
                <a:ea typeface="Calibri"/>
                <a:cs typeface="Calibri"/>
              </a:rPr>
              <a:t>?</a:t>
            </a:r>
            <a:endParaRPr lang="en-US" sz="2200">
              <a:latin typeface="Arial"/>
              <a:ea typeface="Calibri"/>
              <a:cs typeface="Calibri"/>
            </a:endParaRPr>
          </a:p>
          <a:p>
            <a:pPr algn="just">
              <a:lnSpc>
                <a:spcPct val="90000"/>
              </a:lnSpc>
            </a:pPr>
            <a:endParaRPr lang="en-US" sz="2200" b="1">
              <a:latin typeface="Arial"/>
              <a:ea typeface="Calibri"/>
              <a:cs typeface="Calibri"/>
            </a:endParaRPr>
          </a:p>
          <a:p>
            <a:pPr marL="57150" algn="just">
              <a:lnSpc>
                <a:spcPct val="90000"/>
              </a:lnSpc>
              <a:spcBef>
                <a:spcPts val="0"/>
              </a:spcBef>
            </a:pPr>
            <a:endParaRPr lang="en-US" sz="2000">
              <a:latin typeface="Arial"/>
              <a:ea typeface="Calibri"/>
              <a:cs typeface="Calibri"/>
            </a:endParaRPr>
          </a:p>
          <a:p>
            <a:pPr marL="57150" algn="just">
              <a:lnSpc>
                <a:spcPct val="90000"/>
              </a:lnSpc>
              <a:spcBef>
                <a:spcPts val="0"/>
              </a:spcBef>
            </a:pPr>
            <a:endParaRPr lang="en-US" sz="2000">
              <a:latin typeface="Arial"/>
              <a:ea typeface="Calibri"/>
              <a:cs typeface="Calibri"/>
            </a:endParaRPr>
          </a:p>
          <a:p>
            <a:pPr algn="just">
              <a:lnSpc>
                <a:spcPct val="90000"/>
              </a:lnSpc>
            </a:pPr>
            <a:endParaRPr lang="en-US" sz="2200" b="1">
              <a:latin typeface="Arial"/>
              <a:ea typeface="Calibri"/>
              <a:cs typeface="Calibri"/>
            </a:endParaRPr>
          </a:p>
          <a:p>
            <a:pPr algn="just">
              <a:lnSpc>
                <a:spcPct val="90000"/>
              </a:lnSpc>
            </a:pPr>
            <a:r>
              <a:rPr lang="en-US" sz="2200" b="1" dirty="0" err="1">
                <a:latin typeface="Arial"/>
                <a:ea typeface="Calibri"/>
                <a:cs typeface="Calibri"/>
              </a:rPr>
              <a:t>Evolución</a:t>
            </a:r>
            <a:r>
              <a:rPr lang="en-US" sz="2200" b="1" dirty="0">
                <a:latin typeface="Arial"/>
                <a:ea typeface="Calibri"/>
                <a:cs typeface="Calibri"/>
              </a:rPr>
              <a:t> de la </a:t>
            </a:r>
            <a:r>
              <a:rPr lang="en-US" sz="2200" b="1" dirty="0" err="1">
                <a:latin typeface="Arial"/>
                <a:ea typeface="Calibri"/>
                <a:cs typeface="Calibri"/>
              </a:rPr>
              <a:t>pornografía</a:t>
            </a:r>
            <a:endParaRPr lang="en-US" sz="2200" b="1" dirty="0">
              <a:latin typeface="Arial"/>
              <a:ea typeface="Calibri"/>
              <a:cs typeface="Calibri"/>
            </a:endParaRPr>
          </a:p>
          <a:p>
            <a:pPr algn="just">
              <a:lnSpc>
                <a:spcPct val="90000"/>
              </a:lnSpc>
            </a:pPr>
            <a:endParaRPr lang="en-US" sz="2200" b="1">
              <a:latin typeface="Arial"/>
              <a:cs typeface="Calibri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har char="•"/>
            </a:pPr>
            <a:endParaRPr lang="es-ES" sz="2000">
              <a:latin typeface="Arial"/>
              <a:ea typeface="Calibri"/>
              <a:cs typeface="Calibri"/>
            </a:endParaRPr>
          </a:p>
          <a:p>
            <a:pPr indent="-228600" algn="just">
              <a:lnSpc>
                <a:spcPct val="90000"/>
              </a:lnSpc>
              <a:buChar char="•"/>
            </a:pPr>
            <a:endParaRPr lang="es-ES" sz="2000">
              <a:latin typeface="Arial"/>
              <a:cs typeface="Calibri"/>
            </a:endParaRPr>
          </a:p>
          <a:p>
            <a:pPr algn="just">
              <a:lnSpc>
                <a:spcPct val="90000"/>
              </a:lnSpc>
            </a:pPr>
            <a:endParaRPr lang="es-ES" sz="2200" b="1">
              <a:latin typeface="Arial"/>
              <a:cs typeface="Calibri"/>
            </a:endParaRPr>
          </a:p>
          <a:p>
            <a:pPr algn="just">
              <a:lnSpc>
                <a:spcPct val="90000"/>
              </a:lnSpc>
            </a:pPr>
            <a:r>
              <a:rPr lang="es-ES" sz="2200" b="1" dirty="0">
                <a:latin typeface="Arial"/>
                <a:cs typeface="Calibri"/>
              </a:rPr>
              <a:t>Distinción de contenido</a:t>
            </a:r>
            <a:endParaRPr lang="es-ES" sz="2200" dirty="0">
              <a:latin typeface="Arial"/>
              <a:ea typeface="Calibri"/>
              <a:cs typeface="Calibri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  <a:buChar char="•"/>
            </a:pPr>
            <a:endParaRPr lang="es-ES" sz="2000">
              <a:latin typeface="Arial"/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ES" sz="2000">
              <a:latin typeface="Arial"/>
              <a:cs typeface="Calibri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AC95FFC-EE1A-CA60-B5B5-4F0FABC795AB}"/>
              </a:ext>
            </a:extLst>
          </p:cNvPr>
          <p:cNvSpPr/>
          <p:nvPr/>
        </p:nvSpPr>
        <p:spPr>
          <a:xfrm>
            <a:off x="874886" y="1928520"/>
            <a:ext cx="5221111" cy="115710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US" sz="1900">
                <a:latin typeface="Arial"/>
                <a:ea typeface="Calibri"/>
                <a:cs typeface="Calibri"/>
              </a:rPr>
              <a:t>Conjunto de </a:t>
            </a:r>
            <a:r>
              <a:rPr lang="en-US" sz="1900" err="1">
                <a:latin typeface="Arial"/>
                <a:ea typeface="Calibri"/>
                <a:cs typeface="Calibri"/>
              </a:rPr>
              <a:t>imágenes</a:t>
            </a:r>
            <a:r>
              <a:rPr lang="en-US" sz="1900">
                <a:latin typeface="Arial"/>
                <a:ea typeface="Calibri"/>
                <a:cs typeface="Calibri"/>
              </a:rPr>
              <a:t> o </a:t>
            </a:r>
            <a:r>
              <a:rPr lang="en-US" sz="1900" err="1">
                <a:latin typeface="Arial"/>
                <a:ea typeface="Calibri"/>
                <a:cs typeface="Calibri"/>
              </a:rPr>
              <a:t>vídeos</a:t>
            </a:r>
            <a:r>
              <a:rPr lang="en-US" sz="1900" dirty="0">
                <a:latin typeface="Arial"/>
                <a:ea typeface="Calibri"/>
                <a:cs typeface="Calibri"/>
              </a:rPr>
              <a:t> </a:t>
            </a:r>
            <a:r>
              <a:rPr lang="en-US" sz="1900" err="1">
                <a:latin typeface="Arial"/>
                <a:ea typeface="Calibri"/>
                <a:cs typeface="Calibri"/>
              </a:rPr>
              <a:t>producidos</a:t>
            </a:r>
            <a:r>
              <a:rPr lang="en-US" sz="1900" dirty="0">
                <a:latin typeface="Arial"/>
                <a:ea typeface="Calibri"/>
                <a:cs typeface="Calibri"/>
              </a:rPr>
              <a:t> </a:t>
            </a:r>
            <a:r>
              <a:rPr lang="en-US" sz="1900" err="1">
                <a:latin typeface="Arial"/>
                <a:ea typeface="Calibri"/>
                <a:cs typeface="Calibri"/>
              </a:rPr>
              <a:t>profesionalmente</a:t>
            </a:r>
            <a:r>
              <a:rPr lang="en-US" sz="1900">
                <a:latin typeface="Arial"/>
                <a:ea typeface="Calibri"/>
                <a:cs typeface="Calibri"/>
              </a:rPr>
              <a:t> y </a:t>
            </a:r>
            <a:r>
              <a:rPr lang="en-US" sz="1900" err="1">
                <a:latin typeface="Arial"/>
                <a:ea typeface="Calibri"/>
                <a:cs typeface="Calibri"/>
              </a:rPr>
              <a:t>generados</a:t>
            </a:r>
            <a:r>
              <a:rPr lang="en-US" sz="1900">
                <a:latin typeface="Arial"/>
                <a:ea typeface="Calibri"/>
                <a:cs typeface="Calibri"/>
              </a:rPr>
              <a:t> para un </a:t>
            </a:r>
            <a:r>
              <a:rPr lang="en-US" sz="1900" err="1">
                <a:latin typeface="Arial"/>
                <a:ea typeface="Calibri"/>
                <a:cs typeface="Calibri"/>
              </a:rPr>
              <a:t>consumidor</a:t>
            </a:r>
            <a:r>
              <a:rPr lang="en-US" sz="1900">
                <a:latin typeface="Arial"/>
                <a:ea typeface="Calibri"/>
                <a:cs typeface="Calibri"/>
              </a:rPr>
              <a:t> con </a:t>
            </a:r>
            <a:r>
              <a:rPr lang="en-US" sz="1900" err="1">
                <a:latin typeface="Arial"/>
                <a:ea typeface="Calibri"/>
                <a:cs typeface="Calibri"/>
              </a:rPr>
              <a:t>el</a:t>
            </a:r>
            <a:r>
              <a:rPr lang="en-US" sz="1900">
                <a:latin typeface="Arial"/>
                <a:ea typeface="Calibri"/>
                <a:cs typeface="Calibri"/>
              </a:rPr>
              <a:t> fin de que </a:t>
            </a:r>
            <a:r>
              <a:rPr lang="en-US" sz="1900" err="1">
                <a:latin typeface="Arial"/>
                <a:ea typeface="Calibri"/>
                <a:cs typeface="Calibri"/>
              </a:rPr>
              <a:t>en</a:t>
            </a:r>
            <a:r>
              <a:rPr lang="en-US" sz="1900" dirty="0">
                <a:latin typeface="Arial"/>
                <a:ea typeface="Calibri"/>
                <a:cs typeface="Calibri"/>
              </a:rPr>
              <a:t> </a:t>
            </a:r>
            <a:r>
              <a:rPr lang="en-US" sz="1900" err="1">
                <a:latin typeface="Arial"/>
                <a:ea typeface="Calibri"/>
                <a:cs typeface="Calibri"/>
              </a:rPr>
              <a:t>éste</a:t>
            </a:r>
            <a:r>
              <a:rPr lang="en-US" sz="1900">
                <a:latin typeface="Arial"/>
                <a:ea typeface="Calibri"/>
                <a:cs typeface="Calibri"/>
              </a:rPr>
              <a:t> se </a:t>
            </a:r>
            <a:r>
              <a:rPr lang="en-US" sz="1900" err="1">
                <a:latin typeface="Arial"/>
                <a:ea typeface="Calibri"/>
                <a:cs typeface="Calibri"/>
              </a:rPr>
              <a:t>despierte</a:t>
            </a:r>
            <a:r>
              <a:rPr lang="en-US" sz="1900">
                <a:latin typeface="Arial"/>
                <a:ea typeface="Calibri"/>
                <a:cs typeface="Calibri"/>
              </a:rPr>
              <a:t> un </a:t>
            </a:r>
            <a:r>
              <a:rPr lang="en-US" sz="1900" err="1">
                <a:latin typeface="Arial"/>
                <a:ea typeface="Calibri"/>
                <a:cs typeface="Calibri"/>
              </a:rPr>
              <a:t>deseo</a:t>
            </a:r>
            <a:r>
              <a:rPr lang="en-US" sz="1900">
                <a:latin typeface="Arial"/>
                <a:ea typeface="Calibri"/>
                <a:cs typeface="Calibri"/>
              </a:rPr>
              <a:t> sexual</a:t>
            </a:r>
            <a:endParaRPr lang="es-ES" sz="1900">
              <a:latin typeface="Arial"/>
              <a:cs typeface="Arial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FD706C5-CECC-F293-6FF3-3554DB3E0716}"/>
              </a:ext>
            </a:extLst>
          </p:cNvPr>
          <p:cNvSpPr/>
          <p:nvPr/>
        </p:nvSpPr>
        <p:spPr>
          <a:xfrm>
            <a:off x="874887" y="3734742"/>
            <a:ext cx="5221110" cy="122296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r>
              <a:rPr lang="es-ES" sz="1900" b="1">
                <a:latin typeface="Arial"/>
                <a:ea typeface="Calibri"/>
                <a:cs typeface="Calibri"/>
              </a:rPr>
              <a:t>Pornografía tradicional</a:t>
            </a:r>
            <a:r>
              <a:rPr lang="es-ES" sz="1900">
                <a:latin typeface="Arial"/>
                <a:ea typeface="Calibri"/>
                <a:cs typeface="Calibri"/>
              </a:rPr>
              <a:t>: televisión, películas, revistas...</a:t>
            </a:r>
            <a:endParaRPr lang="en-US" sz="1900">
              <a:latin typeface="Arial"/>
              <a:ea typeface="Calibri"/>
              <a:cs typeface="Calibri"/>
            </a:endParaRPr>
          </a:p>
          <a:p>
            <a:pPr marL="400050" indent="-3429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s-ES" sz="1900" b="1">
                <a:latin typeface="Arial"/>
                <a:ea typeface="Calibri"/>
                <a:cs typeface="Calibri"/>
              </a:rPr>
              <a:t>Pornografía actual</a:t>
            </a:r>
            <a:r>
              <a:rPr lang="es-ES" sz="1900">
                <a:latin typeface="Arial"/>
                <a:ea typeface="Calibri"/>
                <a:cs typeface="Calibri"/>
              </a:rPr>
              <a:t>: imágenes y vídeos de Internet 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6C2984-A500-649C-3700-B81ADD18F984}"/>
              </a:ext>
            </a:extLst>
          </p:cNvPr>
          <p:cNvSpPr/>
          <p:nvPr/>
        </p:nvSpPr>
        <p:spPr>
          <a:xfrm>
            <a:off x="874888" y="5625629"/>
            <a:ext cx="5221109" cy="73377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285750" lvl="0" indent="-285750" rtl="0">
              <a:buChar char="•"/>
            </a:pPr>
            <a:r>
              <a:rPr lang="es-ES" sz="1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Pornografía violenta (90%)</a:t>
            </a:r>
            <a:r>
              <a:rPr lang="en-US" sz="1900" b="0" i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​</a:t>
            </a:r>
            <a:endParaRPr lang="es-ES"/>
          </a:p>
          <a:p>
            <a:pPr marL="285750" lvl="0" indent="-285750" rtl="0">
              <a:buChar char="•"/>
            </a:pPr>
            <a:r>
              <a:rPr lang="es-ES" sz="1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Pornografía no violenta (10%)</a:t>
            </a:r>
            <a:r>
              <a:rPr lang="es-ES" sz="1900" b="0" i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180457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Freeform: Shape 444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7" name="Freeform: Shape 446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9" name="Rectangle 448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73018E3D-8145-608C-2AA7-33BB7C7CC81C}"/>
              </a:ext>
            </a:extLst>
          </p:cNvPr>
          <p:cNvSpPr txBox="1">
            <a:spLocks/>
          </p:cNvSpPr>
          <p:nvPr/>
        </p:nvSpPr>
        <p:spPr>
          <a:xfrm>
            <a:off x="5678631" y="570850"/>
            <a:ext cx="58575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b="1">
                <a:solidFill>
                  <a:srgbClr val="BD99BA"/>
                </a:solidFill>
                <a:latin typeface="Bookman Old Style"/>
              </a:rPr>
              <a:t>SEXISMO Y PORNOGRAFÍA</a:t>
            </a:r>
            <a:endParaRPr lang="es-ES">
              <a:solidFill>
                <a:srgbClr val="BD99BA"/>
              </a:solidFill>
            </a:endParaRPr>
          </a:p>
        </p:txBody>
      </p:sp>
      <p:pic>
        <p:nvPicPr>
          <p:cNvPr id="418" name="Imagen 417" descr="Salud sexual">
            <a:extLst>
              <a:ext uri="{FF2B5EF4-FFF2-40B4-BE49-F238E27FC236}">
                <a16:creationId xmlns:a16="http://schemas.microsoft.com/office/drawing/2014/main" id="{E84A5ABB-0A12-1C7D-AFB0-781479DBC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99" b="-3"/>
          <a:stretch/>
        </p:blipFill>
        <p:spPr>
          <a:xfrm>
            <a:off x="406724" y="707695"/>
            <a:ext cx="5007254" cy="2581110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451" name="Freeform: Shape 450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6" name="Marcador de posición de imagen 415" descr="Discurso sobre pornografía en el Senado francés | Dale Una Vuelta">
            <a:extLst>
              <a:ext uri="{FF2B5EF4-FFF2-40B4-BE49-F238E27FC236}">
                <a16:creationId xmlns:a16="http://schemas.microsoft.com/office/drawing/2014/main" id="{3E7CCA3D-E17F-61D6-A60D-4A665C2977F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11470" r="-7" b="7975"/>
          <a:stretch/>
        </p:blipFill>
        <p:spPr>
          <a:xfrm>
            <a:off x="632501" y="3713165"/>
            <a:ext cx="4555700" cy="2359020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33" name="Marcador de contenido 4">
            <a:extLst>
              <a:ext uri="{FF2B5EF4-FFF2-40B4-BE49-F238E27FC236}">
                <a16:creationId xmlns:a16="http://schemas.microsoft.com/office/drawing/2014/main" id="{60ABF0A1-4A66-6D50-FE58-2293EAE1D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866" y="2064612"/>
            <a:ext cx="539723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err="1">
                <a:latin typeface="Arial"/>
                <a:ea typeface="Calibri"/>
                <a:cs typeface="Calibri"/>
              </a:rPr>
              <a:t>Relación</a:t>
            </a:r>
            <a:r>
              <a:rPr lang="en-US" b="1" dirty="0">
                <a:latin typeface="Arial"/>
                <a:ea typeface="Calibri"/>
                <a:cs typeface="Calibri"/>
              </a:rPr>
              <a:t> con </a:t>
            </a:r>
            <a:r>
              <a:rPr lang="en-US" b="1" err="1">
                <a:latin typeface="Arial"/>
                <a:ea typeface="Calibri"/>
                <a:cs typeface="Calibri"/>
              </a:rPr>
              <a:t>el</a:t>
            </a:r>
            <a:r>
              <a:rPr lang="en-US" b="1" dirty="0">
                <a:latin typeface="Arial"/>
                <a:ea typeface="Calibri"/>
                <a:cs typeface="Calibri"/>
              </a:rPr>
              <a:t> </a:t>
            </a:r>
            <a:r>
              <a:rPr lang="en-US" b="1" err="1">
                <a:latin typeface="Arial"/>
                <a:ea typeface="Calibri"/>
                <a:cs typeface="Calibri"/>
              </a:rPr>
              <a:t>sexismo</a:t>
            </a:r>
            <a:endParaRPr lang="en-US">
              <a:latin typeface="Arial"/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err="1">
                <a:latin typeface="Arial"/>
                <a:ea typeface="Calibri"/>
                <a:cs typeface="Calibri"/>
              </a:rPr>
              <a:t>Conservación</a:t>
            </a:r>
            <a:r>
              <a:rPr lang="en-US" sz="2200" dirty="0">
                <a:latin typeface="Arial"/>
                <a:ea typeface="Calibri"/>
                <a:cs typeface="Calibri"/>
              </a:rPr>
              <a:t> de </a:t>
            </a:r>
            <a:r>
              <a:rPr lang="en-US" sz="2200" err="1">
                <a:latin typeface="Arial"/>
                <a:ea typeface="Calibri"/>
                <a:cs typeface="Calibri"/>
              </a:rPr>
              <a:t>una</a:t>
            </a:r>
            <a:r>
              <a:rPr lang="en-US" sz="2200" dirty="0">
                <a:latin typeface="Arial"/>
                <a:ea typeface="Calibri"/>
                <a:cs typeface="Calibri"/>
              </a:rPr>
              <a:t> </a:t>
            </a:r>
            <a:r>
              <a:rPr lang="en-US" sz="2200" err="1">
                <a:latin typeface="Arial"/>
                <a:ea typeface="Calibri"/>
                <a:cs typeface="Calibri"/>
              </a:rPr>
              <a:t>jerarquía</a:t>
            </a:r>
            <a:r>
              <a:rPr lang="en-US" sz="2200" dirty="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patriarcal</a:t>
            </a:r>
            <a:endParaRPr lang="en-US" sz="2000">
              <a:latin typeface="Arial"/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err="1">
                <a:latin typeface="Arial"/>
                <a:ea typeface="Calibri"/>
                <a:cs typeface="Calibri"/>
              </a:rPr>
              <a:t>Modelo</a:t>
            </a:r>
            <a:r>
              <a:rPr lang="en-US" sz="2200" dirty="0">
                <a:latin typeface="Arial"/>
                <a:ea typeface="Calibri"/>
                <a:cs typeface="Calibri"/>
              </a:rPr>
              <a:t> de </a:t>
            </a:r>
            <a:r>
              <a:rPr lang="en-US" sz="2200" err="1">
                <a:latin typeface="Arial"/>
                <a:ea typeface="Calibri"/>
                <a:cs typeface="Calibri"/>
              </a:rPr>
              <a:t>conducta</a:t>
            </a:r>
            <a:r>
              <a:rPr lang="en-US" sz="2200" dirty="0">
                <a:latin typeface="Arial"/>
                <a:ea typeface="Calibri"/>
                <a:cs typeface="Calibri"/>
              </a:rPr>
              <a:t> </a:t>
            </a:r>
            <a:r>
              <a:rPr lang="en-US" sz="2200" err="1">
                <a:latin typeface="Arial"/>
                <a:ea typeface="Calibri"/>
                <a:cs typeface="Calibri"/>
              </a:rPr>
              <a:t>violenta</a:t>
            </a:r>
            <a:endParaRPr lang="en-US" sz="2200">
              <a:latin typeface="Arial"/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err="1">
                <a:latin typeface="Arial"/>
                <a:ea typeface="Calibri"/>
                <a:cs typeface="Calibri"/>
              </a:rPr>
              <a:t>Creencias</a:t>
            </a:r>
            <a:r>
              <a:rPr lang="en-US" sz="2200" dirty="0">
                <a:latin typeface="Arial"/>
                <a:ea typeface="Calibri"/>
                <a:cs typeface="Calibri"/>
              </a:rPr>
              <a:t> </a:t>
            </a:r>
            <a:r>
              <a:rPr lang="en-US" sz="2200" err="1">
                <a:latin typeface="Arial"/>
                <a:ea typeface="Calibri"/>
                <a:cs typeface="Calibri"/>
              </a:rPr>
              <a:t>estereotipadas</a:t>
            </a:r>
            <a:r>
              <a:rPr lang="en-US" sz="2200" dirty="0">
                <a:latin typeface="Arial"/>
                <a:ea typeface="Calibri"/>
                <a:cs typeface="Calibri"/>
              </a:rPr>
              <a:t> de </a:t>
            </a:r>
            <a:r>
              <a:rPr lang="en-US" sz="2200" err="1">
                <a:latin typeface="Arial"/>
                <a:ea typeface="Calibri"/>
                <a:cs typeface="Calibri"/>
              </a:rPr>
              <a:t>género</a:t>
            </a:r>
            <a:endParaRPr lang="en-US" sz="2200">
              <a:latin typeface="Arial"/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har char="•"/>
            </a:pPr>
            <a:endParaRPr lang="en-US" sz="2000">
              <a:latin typeface="Arial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err="1">
                <a:latin typeface="Arial"/>
                <a:ea typeface="Calibri"/>
                <a:cs typeface="Calibri"/>
              </a:rPr>
              <a:t>Pornografía</a:t>
            </a:r>
            <a:r>
              <a:rPr lang="en-US" b="1" dirty="0">
                <a:latin typeface="Arial"/>
                <a:ea typeface="Calibri"/>
                <a:cs typeface="Calibri"/>
              </a:rPr>
              <a:t> y </a:t>
            </a:r>
            <a:r>
              <a:rPr lang="en-US" b="1" err="1">
                <a:latin typeface="Arial"/>
                <a:ea typeface="Calibri"/>
                <a:cs typeface="Calibri"/>
              </a:rPr>
              <a:t>salud</a:t>
            </a:r>
            <a:r>
              <a:rPr lang="en-US" b="1" dirty="0">
                <a:latin typeface="Arial"/>
                <a:ea typeface="Calibri"/>
                <a:cs typeface="Calibri"/>
              </a:rPr>
              <a:t> sexual</a:t>
            </a:r>
            <a:endParaRPr lang="en-US" dirty="0">
              <a:latin typeface="Arial"/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err="1">
                <a:latin typeface="Arial"/>
                <a:ea typeface="Calibri"/>
                <a:cs typeface="Calibri"/>
              </a:rPr>
              <a:t>Prácticas</a:t>
            </a:r>
            <a:r>
              <a:rPr lang="en-US" sz="2200" dirty="0">
                <a:latin typeface="Arial"/>
                <a:ea typeface="Calibri"/>
                <a:cs typeface="Calibri"/>
              </a:rPr>
              <a:t> </a:t>
            </a:r>
            <a:r>
              <a:rPr lang="en-US" sz="2200" err="1">
                <a:latin typeface="Arial"/>
                <a:ea typeface="Calibri"/>
                <a:cs typeface="Calibri"/>
              </a:rPr>
              <a:t>sexuales</a:t>
            </a:r>
            <a:r>
              <a:rPr lang="en-US" sz="2200" dirty="0">
                <a:latin typeface="Arial"/>
                <a:ea typeface="Calibri"/>
                <a:cs typeface="Calibri"/>
              </a:rPr>
              <a:t> </a:t>
            </a:r>
            <a:r>
              <a:rPr lang="en-US" sz="2200" err="1">
                <a:latin typeface="Arial"/>
                <a:ea typeface="Calibri"/>
                <a:cs typeface="Calibri"/>
              </a:rPr>
              <a:t>inseguras</a:t>
            </a:r>
            <a:endParaRPr lang="en-US" sz="2200">
              <a:latin typeface="Arial"/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err="1">
                <a:latin typeface="Arial"/>
                <a:ea typeface="Calibri"/>
                <a:cs typeface="Calibri"/>
              </a:rPr>
              <a:t>Estimulación</a:t>
            </a:r>
            <a:r>
              <a:rPr lang="en-US" sz="2200" dirty="0">
                <a:latin typeface="Arial"/>
                <a:ea typeface="Calibri"/>
                <a:cs typeface="Calibri"/>
              </a:rPr>
              <a:t> </a:t>
            </a:r>
            <a:r>
              <a:rPr lang="en-US" sz="2200" err="1">
                <a:latin typeface="Arial"/>
                <a:ea typeface="Calibri"/>
                <a:cs typeface="Calibri"/>
              </a:rPr>
              <a:t>más</a:t>
            </a:r>
            <a:r>
              <a:rPr lang="en-US" sz="2200" dirty="0">
                <a:latin typeface="Arial"/>
                <a:ea typeface="Calibri"/>
                <a:cs typeface="Calibri"/>
              </a:rPr>
              <a:t> </a:t>
            </a:r>
            <a:r>
              <a:rPr lang="en-US" sz="2200" err="1">
                <a:latin typeface="Arial"/>
                <a:ea typeface="Calibri"/>
                <a:cs typeface="Calibri"/>
              </a:rPr>
              <a:t>larga</a:t>
            </a:r>
            <a:endParaRPr lang="en-US" sz="2200">
              <a:latin typeface="Arial"/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err="1">
                <a:latin typeface="Arial"/>
                <a:ea typeface="Calibri"/>
                <a:cs typeface="Calibri"/>
              </a:rPr>
              <a:t>Disminución</a:t>
            </a:r>
            <a:r>
              <a:rPr lang="en-US" sz="2200" dirty="0">
                <a:latin typeface="Arial"/>
                <a:ea typeface="Calibri"/>
                <a:cs typeface="Calibri"/>
              </a:rPr>
              <a:t> de la </a:t>
            </a:r>
            <a:r>
              <a:rPr lang="en-US" sz="2200" err="1">
                <a:latin typeface="Arial"/>
                <a:ea typeface="Calibri"/>
                <a:cs typeface="Calibri"/>
              </a:rPr>
              <a:t>satisfacción</a:t>
            </a:r>
            <a:r>
              <a:rPr lang="en-US" sz="2200" dirty="0">
                <a:latin typeface="Arial"/>
                <a:ea typeface="Calibri"/>
                <a:cs typeface="Calibri"/>
              </a:rPr>
              <a:t> sexual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200" dirty="0">
              <a:latin typeface="Arial"/>
              <a:ea typeface="Calibri"/>
              <a:cs typeface="Calibri"/>
            </a:endParaRPr>
          </a:p>
        </p:txBody>
      </p:sp>
      <p:sp>
        <p:nvSpPr>
          <p:cNvPr id="453" name="Arc 452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E445E4-3631-5B5D-5A1D-D18026EDA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62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BF7ED5EE-97F9-F29D-2B71-6EBA5DA4C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798" y="530578"/>
            <a:ext cx="9645736" cy="11825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kern="1200">
                <a:solidFill>
                  <a:srgbClr val="BD99BA"/>
                </a:solidFill>
                <a:latin typeface="Bookman Old Style"/>
              </a:rPr>
              <a:t>ADICCIÓN A REDES SOCIALES Y SALUD MENTAL</a:t>
            </a:r>
            <a:endParaRPr lang="es-ES" sz="4000">
              <a:solidFill>
                <a:srgbClr val="BD99BA"/>
              </a:solidFill>
            </a:endParaRPr>
          </a:p>
        </p:txBody>
      </p:sp>
      <p:pic>
        <p:nvPicPr>
          <p:cNvPr id="3" name="Imagen 2" descr="Los cánones de belleza expuestos en redes sociales fueron un importante  potencial para mi TCA, ¿cuándo se iniciarán campañas de sensibilización y  prevención? - Osoigo.com">
            <a:extLst>
              <a:ext uri="{FF2B5EF4-FFF2-40B4-BE49-F238E27FC236}">
                <a16:creationId xmlns:a16="http://schemas.microsoft.com/office/drawing/2014/main" id="{11E81E7C-B956-DEB8-E22A-450DC5463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494360"/>
            <a:ext cx="5440195" cy="2720097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27" name="Arc 26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7229289-0E4E-D81A-A246-821867D934E6}"/>
              </a:ext>
            </a:extLst>
          </p:cNvPr>
          <p:cNvSpPr txBox="1"/>
          <p:nvPr/>
        </p:nvSpPr>
        <p:spPr>
          <a:xfrm>
            <a:off x="7027147" y="1761231"/>
            <a:ext cx="4771178" cy="465721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tx1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err="1">
                <a:solidFill>
                  <a:schemeClr val="tx1"/>
                </a:solidFill>
                <a:latin typeface="Arial"/>
                <a:cs typeface="Arial"/>
              </a:rPr>
              <a:t>Estereotipos</a:t>
            </a:r>
            <a:endParaRPr lang="en-US" sz="2400" b="1">
              <a:solidFill>
                <a:schemeClr val="tx1"/>
              </a:solidFill>
              <a:latin typeface="Arial"/>
              <a:cs typeface="Arial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err="1">
                <a:solidFill>
                  <a:schemeClr val="tx1"/>
                </a:solidFill>
                <a:latin typeface="Arial"/>
                <a:cs typeface="Arial"/>
              </a:rPr>
              <a:t>Filtros</a:t>
            </a:r>
            <a:r>
              <a:rPr lang="en-US" sz="2400" b="1">
                <a:solidFill>
                  <a:schemeClr val="tx1"/>
                </a:solidFill>
                <a:latin typeface="Arial"/>
                <a:cs typeface="Arial"/>
              </a:rPr>
              <a:t> y </a:t>
            </a:r>
            <a:r>
              <a:rPr lang="en-US" sz="2400" b="1" err="1">
                <a:solidFill>
                  <a:schemeClr val="tx1"/>
                </a:solidFill>
                <a:latin typeface="Arial"/>
                <a:cs typeface="Arial"/>
              </a:rPr>
              <a:t>herramientas</a:t>
            </a:r>
            <a:r>
              <a:rPr lang="en-US" sz="2400" b="1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sz="2400" b="1" err="1">
                <a:solidFill>
                  <a:schemeClr val="tx1"/>
                </a:solidFill>
                <a:latin typeface="Arial"/>
                <a:cs typeface="Arial"/>
              </a:rPr>
              <a:t>edición</a:t>
            </a:r>
            <a:endParaRPr lang="en-US" sz="2400" b="1">
              <a:solidFill>
                <a:schemeClr val="tx1"/>
              </a:solidFill>
              <a:latin typeface="Arial"/>
              <a:cs typeface="Arial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err="1">
                <a:solidFill>
                  <a:schemeClr val="tx1"/>
                </a:solidFill>
                <a:latin typeface="Arial"/>
                <a:cs typeface="Arial"/>
              </a:rPr>
              <a:t>Dismorfia</a:t>
            </a:r>
            <a:r>
              <a:rPr lang="en-US" sz="2400" b="1">
                <a:solidFill>
                  <a:schemeClr val="tx1"/>
                </a:solidFill>
                <a:latin typeface="Arial"/>
                <a:cs typeface="Arial"/>
              </a:rPr>
              <a:t> corporal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err="1">
                <a:solidFill>
                  <a:schemeClr val="tx1"/>
                </a:solidFill>
                <a:latin typeface="Arial"/>
                <a:cs typeface="Arial"/>
              </a:rPr>
              <a:t>Trastornos</a:t>
            </a:r>
            <a:r>
              <a:rPr lang="en-US" sz="2400" b="1">
                <a:solidFill>
                  <a:schemeClr val="tx1"/>
                </a:solidFill>
                <a:latin typeface="Arial"/>
                <a:cs typeface="Arial"/>
              </a:rPr>
              <a:t> de la </a:t>
            </a:r>
            <a:r>
              <a:rPr lang="en-US" sz="2400" b="1" err="1">
                <a:solidFill>
                  <a:schemeClr val="tx1"/>
                </a:solidFill>
                <a:latin typeface="Arial"/>
                <a:cs typeface="Arial"/>
              </a:rPr>
              <a:t>conducta</a:t>
            </a:r>
            <a:r>
              <a:rPr lang="en-US" sz="2400" b="1">
                <a:solidFill>
                  <a:schemeClr val="tx1"/>
                </a:solidFill>
                <a:latin typeface="Arial"/>
                <a:cs typeface="Arial"/>
              </a:rPr>
              <a:t> alimentaria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8547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15</a:t>
            </a:r>
            <a:endParaRPr lang="en-US" noProof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pic>
        <p:nvPicPr>
          <p:cNvPr id="4" name="Gráfico 3" descr="Conexiones con relleno sólido">
            <a:extLst>
              <a:ext uri="{FF2B5EF4-FFF2-40B4-BE49-F238E27FC236}">
                <a16:creationId xmlns:a16="http://schemas.microsoft.com/office/drawing/2014/main" id="{24857BA3-BD57-78FF-9A7B-25A8937D0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594" y="663389"/>
            <a:ext cx="914400" cy="914400"/>
          </a:xfrm>
          <a:prstGeom prst="rect">
            <a:avLst/>
          </a:prstGeom>
        </p:spPr>
      </p:pic>
      <p:pic>
        <p:nvPicPr>
          <p:cNvPr id="7" name="Gráfico 6" descr="Smartphone con relleno sólido">
            <a:extLst>
              <a:ext uri="{FF2B5EF4-FFF2-40B4-BE49-F238E27FC236}">
                <a16:creationId xmlns:a16="http://schemas.microsoft.com/office/drawing/2014/main" id="{183D9D79-BA23-ADAB-4541-064162BFA7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18547" y="666846"/>
            <a:ext cx="914400" cy="914400"/>
          </a:xfrm>
          <a:prstGeom prst="rect">
            <a:avLst/>
          </a:prstGeom>
        </p:spPr>
      </p:pic>
      <p:pic>
        <p:nvPicPr>
          <p:cNvPr id="9" name="Gráfico 8" descr="Portátil con relleno sólido">
            <a:extLst>
              <a:ext uri="{FF2B5EF4-FFF2-40B4-BE49-F238E27FC236}">
                <a16:creationId xmlns:a16="http://schemas.microsoft.com/office/drawing/2014/main" id="{1281BBB2-9CC1-5C07-6D00-B4E60F12AD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341" y="5414405"/>
            <a:ext cx="1150257" cy="115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26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/>
              <a:t>16</a:t>
            </a:r>
            <a:endParaRPr lang="en-US" noProof="0"/>
          </a:p>
        </p:txBody>
      </p:sp>
      <p:sp>
        <p:nvSpPr>
          <p:cNvPr id="2" name="Rectángulo 1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E9C69A7-E698-0F12-1385-08A4EC0F5DCE}"/>
              </a:ext>
            </a:extLst>
          </p:cNvPr>
          <p:cNvSpPr txBox="1"/>
          <p:nvPr/>
        </p:nvSpPr>
        <p:spPr>
          <a:xfrm>
            <a:off x="980831" y="1671768"/>
            <a:ext cx="7638236" cy="406265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just"/>
            <a:endParaRPr lang="es-ES" sz="2400" b="1">
              <a:solidFill>
                <a:schemeClr val="tx1"/>
              </a:solidFill>
              <a:latin typeface="Avenir Next LT Pro"/>
              <a:ea typeface="+mn-lt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sz="2400" b="1">
                <a:solidFill>
                  <a:schemeClr val="tx1"/>
                </a:solidFill>
                <a:latin typeface="Arial"/>
                <a:ea typeface="+mn-lt"/>
                <a:cs typeface="Arial"/>
              </a:rPr>
              <a:t>Depresión y estrés</a:t>
            </a:r>
          </a:p>
          <a:p>
            <a:pPr algn="just"/>
            <a:endParaRPr lang="es-ES" sz="2400" b="1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sz="2400" b="1">
                <a:solidFill>
                  <a:schemeClr val="tx1"/>
                </a:solidFill>
                <a:latin typeface="Arial"/>
                <a:ea typeface="+mn-lt"/>
                <a:cs typeface="Arial"/>
              </a:rPr>
              <a:t>Conocerse a uno mismo</a:t>
            </a:r>
          </a:p>
          <a:p>
            <a:pPr algn="just"/>
            <a:endParaRPr lang="es-ES" sz="2400" b="1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sz="2400" b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¿Depresión y sexualidad relacionadas?</a:t>
            </a:r>
          </a:p>
          <a:p>
            <a:pPr algn="just"/>
            <a:endParaRPr lang="es-ES" sz="2400" b="1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sz="2400" b="1">
                <a:solidFill>
                  <a:schemeClr val="tx1"/>
                </a:solidFill>
                <a:latin typeface="Arial"/>
                <a:ea typeface="+mn-lt"/>
                <a:cs typeface="Arial"/>
              </a:rPr>
              <a:t>Violencia sexual en España</a:t>
            </a:r>
          </a:p>
          <a:p>
            <a:pPr marL="342900" indent="-342900" algn="just">
              <a:buFont typeface="Arial"/>
              <a:buChar char="•"/>
            </a:pPr>
            <a:endParaRPr lang="es-ES" sz="2400" b="1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es-ES" sz="2400" b="1">
                <a:solidFill>
                  <a:schemeClr val="tx1"/>
                </a:solidFill>
                <a:latin typeface="Arial"/>
                <a:ea typeface="+mn-lt"/>
                <a:cs typeface="Arial"/>
              </a:rPr>
              <a:t>"Se nota que tienes la regla"</a:t>
            </a:r>
          </a:p>
          <a:p>
            <a:pPr marL="285750" indent="-285750" algn="just">
              <a:buFont typeface="Arial"/>
              <a:buChar char="•"/>
            </a:pPr>
            <a:endParaRPr lang="es-ES">
              <a:solidFill>
                <a:srgbClr val="763E9B"/>
              </a:solidFill>
              <a:latin typeface="Avenir Next LT Pro"/>
              <a:ea typeface="+mn-lt"/>
              <a:cs typeface="Arial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BF7ED5EE-97F9-F29D-2B71-6EBA5DA4C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9859856" cy="1336463"/>
          </a:xfrm>
        </p:spPr>
        <p:txBody>
          <a:bodyPr>
            <a:normAutofit/>
          </a:bodyPr>
          <a:lstStyle/>
          <a:p>
            <a:pPr algn="ctr"/>
            <a:r>
              <a:rPr lang="es-ES" sz="4000" b="1">
                <a:solidFill>
                  <a:srgbClr val="BD99BA"/>
                </a:solidFill>
                <a:latin typeface="Bookman Old Style"/>
              </a:rPr>
              <a:t>SALUD MENTAL Y SEXUALIDAD. SEXISMO</a:t>
            </a:r>
          </a:p>
        </p:txBody>
      </p:sp>
      <p:pic>
        <p:nvPicPr>
          <p:cNvPr id="3" name="Imagen 2" descr="489.300+ Salud Mental Fotografías de stock, fotos e imágenes libres de  derechos - iStock | Mente, Psicologo, Felicidad">
            <a:extLst>
              <a:ext uri="{FF2B5EF4-FFF2-40B4-BE49-F238E27FC236}">
                <a16:creationId xmlns:a16="http://schemas.microsoft.com/office/drawing/2014/main" id="{CF610785-E286-C7BE-D20B-157B11AA3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409" y="1703801"/>
            <a:ext cx="2532126" cy="2039535"/>
          </a:xfrm>
          <a:prstGeom prst="rect">
            <a:avLst/>
          </a:prstGeom>
        </p:spPr>
      </p:pic>
      <p:pic>
        <p:nvPicPr>
          <p:cNvPr id="4" name="Imagen 3" descr="El sexismo lingüístico y la visibilidad de la mujer | Ingredientes que Suman">
            <a:extLst>
              <a:ext uri="{FF2B5EF4-FFF2-40B4-BE49-F238E27FC236}">
                <a16:creationId xmlns:a16="http://schemas.microsoft.com/office/drawing/2014/main" id="{19D71DAB-ED1E-2E6B-F590-B3267B610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235" y="4028446"/>
            <a:ext cx="2531532" cy="188486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B6EDB95-1E7B-C83A-5ED4-2AB61FABADE1}"/>
              </a:ext>
            </a:extLst>
          </p:cNvPr>
          <p:cNvSpPr txBox="1"/>
          <p:nvPr/>
        </p:nvSpPr>
        <p:spPr>
          <a:xfrm>
            <a:off x="10126188" y="1501732"/>
            <a:ext cx="1229590" cy="101435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616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exterior, papalote, sostener, colorido&#10;&#10;Descripción generada automáticamente">
            <a:extLst>
              <a:ext uri="{FF2B5EF4-FFF2-40B4-BE49-F238E27FC236}">
                <a16:creationId xmlns:a16="http://schemas.microsoft.com/office/drawing/2014/main" id="{74FC18EF-BDC9-E63C-8710-475B74719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39" r="9055" b="1"/>
          <a:stretch/>
        </p:blipFill>
        <p:spPr>
          <a:xfrm>
            <a:off x="3595375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8C737C-AA05-A432-1FC4-0A350013982A}"/>
              </a:ext>
            </a:extLst>
          </p:cNvPr>
          <p:cNvSpPr txBox="1"/>
          <p:nvPr/>
        </p:nvSpPr>
        <p:spPr>
          <a:xfrm>
            <a:off x="-104936" y="-1019863"/>
            <a:ext cx="4540944" cy="320413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solidFill>
                  <a:srgbClr val="BD99BA"/>
                </a:solidFill>
                <a:latin typeface="Bookman Old Style"/>
                <a:ea typeface="+mj-ea"/>
                <a:cs typeface="Times New Roman"/>
              </a:rPr>
              <a:t>DIVERSIDAD SEXUAL</a:t>
            </a:r>
            <a:endParaRPr lang="en-US" sz="4000">
              <a:solidFill>
                <a:srgbClr val="BD99BA"/>
              </a:solidFill>
              <a:latin typeface="Bookman Old Style"/>
              <a:ea typeface="+mj-ea"/>
              <a:cs typeface="Times New Roman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C04990-84CD-EC4F-4C93-E49120B27DCD}"/>
              </a:ext>
            </a:extLst>
          </p:cNvPr>
          <p:cNvSpPr txBox="1"/>
          <p:nvPr/>
        </p:nvSpPr>
        <p:spPr>
          <a:xfrm>
            <a:off x="579782" y="2580110"/>
            <a:ext cx="4901116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400" b="1" dirty="0">
                <a:latin typeface="Arial"/>
                <a:ea typeface="Calibri"/>
                <a:cs typeface="Calibri"/>
              </a:rPr>
              <a:t>¿Que es la comunidad LGBTIQ+?¿Cuales son sus objetivos?</a:t>
            </a:r>
            <a:endParaRPr lang="es-ES"/>
          </a:p>
          <a:p>
            <a:pPr marL="285750" indent="-285750">
              <a:buFont typeface="Arial"/>
              <a:buChar char="•"/>
            </a:pPr>
            <a:endParaRPr lang="es-ES" sz="2400" b="1" dirty="0">
              <a:latin typeface="Arial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sz="2400" b="1" dirty="0">
                <a:latin typeface="Arial"/>
                <a:ea typeface="Calibri"/>
                <a:cs typeface="Calibri"/>
              </a:rPr>
              <a:t>Personas CIS(Genero)</a:t>
            </a:r>
          </a:p>
          <a:p>
            <a:pPr marL="285750" indent="-285750">
              <a:buFont typeface="Arial"/>
              <a:buChar char="•"/>
            </a:pPr>
            <a:endParaRPr lang="es-ES" sz="2400" b="1" dirty="0">
              <a:latin typeface="Arial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sz="2400" b="1" dirty="0">
                <a:latin typeface="Arial"/>
                <a:ea typeface="Calibri"/>
                <a:cs typeface="Calibri"/>
              </a:rPr>
              <a:t>Derechos iguales independientemente de la sexualidad</a:t>
            </a:r>
          </a:p>
          <a:p>
            <a:pPr marL="285750" indent="-285750">
              <a:buFont typeface="Arial"/>
              <a:buChar char="•"/>
            </a:pPr>
            <a:endParaRPr lang="es-ES" b="1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s-ES" b="1">
              <a:ea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670876-CA95-2CC1-B480-662618D9E91E}"/>
              </a:ext>
            </a:extLst>
          </p:cNvPr>
          <p:cNvSpPr txBox="1"/>
          <p:nvPr/>
        </p:nvSpPr>
        <p:spPr>
          <a:xfrm>
            <a:off x="2898913" y="-480391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500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0454D2A-9A65-54B3-FB33-11B899BFF7A1}"/>
              </a:ext>
            </a:extLst>
          </p:cNvPr>
          <p:cNvSpPr txBox="1"/>
          <p:nvPr/>
        </p:nvSpPr>
        <p:spPr>
          <a:xfrm>
            <a:off x="233173" y="793884"/>
            <a:ext cx="5528329" cy="145405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 kern="1200" dirty="0">
                <a:solidFill>
                  <a:schemeClr val="tx2"/>
                </a:solidFill>
                <a:latin typeface="Bookman Old Style"/>
                <a:ea typeface="+mj-ea"/>
                <a:cs typeface="Times New Roman"/>
              </a:rPr>
              <a:t>ANALIZA</a:t>
            </a:r>
            <a:r>
              <a:rPr lang="en-US" sz="3600" b="1" kern="1200" dirty="0">
                <a:solidFill>
                  <a:schemeClr val="tx2"/>
                </a:solidFill>
                <a:latin typeface="Bookman Old Style"/>
                <a:ea typeface="+mj-ea"/>
                <a:cs typeface="Times New Roman"/>
              </a:rPr>
              <a:t> </a:t>
            </a:r>
            <a:r>
              <a:rPr lang="en-US" sz="4300" b="1" kern="1200" dirty="0">
                <a:solidFill>
                  <a:schemeClr val="tx2"/>
                </a:solidFill>
                <a:latin typeface="Bookman Old Style"/>
                <a:ea typeface="+mj-ea"/>
                <a:cs typeface="Times New Roman"/>
              </a:rPr>
              <a:t>LOS</a:t>
            </a:r>
            <a:r>
              <a:rPr lang="en-US" sz="3600" b="1" kern="1200" dirty="0">
                <a:solidFill>
                  <a:schemeClr val="tx2"/>
                </a:solidFill>
                <a:latin typeface="Bookman Old Style"/>
                <a:ea typeface="+mj-ea"/>
                <a:cs typeface="Times New Roman"/>
              </a:rPr>
              <a:t> </a:t>
            </a:r>
            <a:r>
              <a:rPr lang="en-US" sz="4300" b="1" kern="1200" dirty="0">
                <a:solidFill>
                  <a:schemeClr val="tx2"/>
                </a:solidFill>
                <a:latin typeface="Bookman Old Style"/>
                <a:ea typeface="+mj-ea"/>
                <a:cs typeface="Times New Roman"/>
              </a:rPr>
              <a:t>SIGUIENTES</a:t>
            </a:r>
            <a:r>
              <a:rPr lang="en-US" sz="3600" b="1" kern="1200" dirty="0">
                <a:solidFill>
                  <a:schemeClr val="tx2"/>
                </a:solidFill>
                <a:latin typeface="Bookman Old Style"/>
                <a:ea typeface="+mj-ea"/>
                <a:cs typeface="Times New Roman"/>
              </a:rPr>
              <a:t> </a:t>
            </a:r>
            <a:r>
              <a:rPr lang="en-US" sz="4300" b="1" kern="1200" dirty="0">
                <a:solidFill>
                  <a:schemeClr val="tx2"/>
                </a:solidFill>
                <a:latin typeface="Bookman Old Style"/>
                <a:ea typeface="+mj-ea"/>
                <a:cs typeface="Times New Roman"/>
              </a:rPr>
              <a:t>CASOS</a:t>
            </a:r>
            <a:endParaRPr lang="es-ES" sz="3900" dirty="0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849742-1368-73F6-28F2-1B659701A537}"/>
              </a:ext>
            </a:extLst>
          </p:cNvPr>
          <p:cNvSpPr txBox="1"/>
          <p:nvPr/>
        </p:nvSpPr>
        <p:spPr>
          <a:xfrm>
            <a:off x="614172" y="2412612"/>
            <a:ext cx="4765949" cy="335347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CL" sz="2200">
                <a:solidFill>
                  <a:schemeClr val="tx2"/>
                </a:solidFill>
                <a:latin typeface="Arial"/>
                <a:cs typeface="Times New Roman"/>
              </a:rPr>
              <a:t>Determina:</a:t>
            </a:r>
            <a:endParaRPr lang="es-ES" sz="2200">
              <a:solidFill>
                <a:schemeClr val="tx2"/>
              </a:solidFill>
              <a:latin typeface="Arial"/>
              <a:ea typeface="Calibri" panose="020F0502020204030204"/>
              <a:cs typeface="Calibri" panose="020F0502020204030204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>
                <a:solidFill>
                  <a:schemeClr val="tx2"/>
                </a:solidFill>
                <a:latin typeface="Arial"/>
                <a:cs typeface="Times New Roman"/>
              </a:rPr>
              <a:t>¿Cómo crees que se siente esa persona ante la situación planteada?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2000">
              <a:solidFill>
                <a:schemeClr val="tx2"/>
              </a:solidFill>
              <a:latin typeface="Arial"/>
              <a:cs typeface="Times New Roman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>
                <a:solidFill>
                  <a:schemeClr val="tx2"/>
                </a:solidFill>
                <a:latin typeface="Arial"/>
                <a:cs typeface="Times New Roman"/>
              </a:rPr>
              <a:t>¿Cómo deberíamos actuar en ese caso?</a:t>
            </a:r>
          </a:p>
          <a:p>
            <a:pPr marL="57150" algn="just">
              <a:lnSpc>
                <a:spcPct val="90000"/>
              </a:lnSpc>
              <a:spcAft>
                <a:spcPts val="600"/>
              </a:spcAft>
            </a:pPr>
            <a:endParaRPr lang="es-CL" sz="2000">
              <a:solidFill>
                <a:schemeClr val="tx2"/>
              </a:solidFill>
              <a:latin typeface="Arial"/>
              <a:cs typeface="Times New Roman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Imagen 5" descr="capacitacion-educación-sexual">
            <a:extLst>
              <a:ext uri="{FF2B5EF4-FFF2-40B4-BE49-F238E27FC236}">
                <a16:creationId xmlns:a16="http://schemas.microsoft.com/office/drawing/2014/main" id="{AB31729B-EC03-A9A2-0208-3F357499B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475" y="1711502"/>
            <a:ext cx="4927971" cy="3717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3141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79481C6-8A69-815D-3851-DD70999FF1FD}"/>
              </a:ext>
            </a:extLst>
          </p:cNvPr>
          <p:cNvSpPr txBox="1"/>
          <p:nvPr/>
        </p:nvSpPr>
        <p:spPr>
          <a:xfrm>
            <a:off x="6567214" y="646450"/>
            <a:ext cx="4805996" cy="160554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u="sng" kern="1200" dirty="0">
                <a:solidFill>
                  <a:schemeClr val="tx2"/>
                </a:solidFill>
                <a:latin typeface="Arial"/>
                <a:ea typeface="+mj-ea"/>
                <a:cs typeface="Times New Roman"/>
              </a:rPr>
              <a:t>CASO 1</a:t>
            </a:r>
            <a:r>
              <a:rPr lang="en-US" sz="2400" b="1" kern="1200" dirty="0">
                <a:solidFill>
                  <a:schemeClr val="tx2"/>
                </a:solidFill>
                <a:latin typeface="Arial"/>
                <a:ea typeface="+mj-ea"/>
                <a:cs typeface="Times New Roman"/>
              </a:rPr>
              <a:t>:</a:t>
            </a:r>
            <a:r>
              <a:rPr lang="en-US" sz="2400" b="1" dirty="0">
                <a:solidFill>
                  <a:schemeClr val="tx2"/>
                </a:solidFill>
                <a:latin typeface="Arial"/>
                <a:ea typeface="+mj-ea"/>
                <a:cs typeface="Times New Roman"/>
              </a:rPr>
              <a:t> PORNOGRAFÍA Y REDES SOCIALES</a:t>
            </a:r>
            <a:endParaRPr lang="en-US" sz="2400" b="1" kern="1200" dirty="0">
              <a:solidFill>
                <a:schemeClr val="tx2"/>
              </a:solidFill>
              <a:latin typeface="Arial"/>
              <a:ea typeface="Calibri Light"/>
              <a:cs typeface="Times New Roman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b="1" dirty="0" err="1">
                <a:solidFill>
                  <a:schemeClr val="tx2"/>
                </a:solidFill>
                <a:latin typeface="Arial"/>
                <a:ea typeface="Calibri Light"/>
                <a:cs typeface="Times New Roman"/>
              </a:rPr>
              <a:t>Chavales</a:t>
            </a:r>
            <a:r>
              <a:rPr lang="en-US" sz="2400" b="1" dirty="0">
                <a:solidFill>
                  <a:schemeClr val="tx2"/>
                </a:solidFill>
                <a:latin typeface="Arial"/>
                <a:ea typeface="Calibri Light"/>
                <a:cs typeface="Times New Roman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/>
                <a:ea typeface="Calibri Light"/>
                <a:cs typeface="Times New Roman"/>
              </a:rPr>
              <a:t>en</a:t>
            </a:r>
            <a:r>
              <a:rPr lang="en-US" sz="2400" b="1" dirty="0">
                <a:solidFill>
                  <a:schemeClr val="tx2"/>
                </a:solidFill>
                <a:latin typeface="Arial"/>
                <a:ea typeface="Calibri Light"/>
                <a:cs typeface="Times New Roman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/>
                <a:ea typeface="Calibri Light"/>
                <a:cs typeface="Times New Roman"/>
              </a:rPr>
              <a:t>el</a:t>
            </a:r>
            <a:r>
              <a:rPr lang="en-US" sz="2400" b="1" dirty="0">
                <a:solidFill>
                  <a:schemeClr val="tx2"/>
                </a:solidFill>
                <a:latin typeface="Arial"/>
                <a:ea typeface="Calibri Light"/>
                <a:cs typeface="Times New Roman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/>
                <a:ea typeface="Calibri Light"/>
                <a:cs typeface="Times New Roman"/>
              </a:rPr>
              <a:t>instituto</a:t>
            </a:r>
            <a:endParaRPr lang="en-US" sz="2400" b="1" dirty="0">
              <a:solidFill>
                <a:schemeClr val="tx2"/>
              </a:solidFill>
              <a:latin typeface="Arial"/>
              <a:ea typeface="Calibri Light"/>
              <a:cs typeface="Times New Roman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b="1" dirty="0" err="1">
                <a:solidFill>
                  <a:schemeClr val="tx2"/>
                </a:solidFill>
                <a:latin typeface="Arial"/>
                <a:ea typeface="Calibri Light"/>
                <a:cs typeface="Times New Roman"/>
              </a:rPr>
              <a:t>Vídeo</a:t>
            </a:r>
            <a:r>
              <a:rPr lang="en-US" sz="2400" b="1" dirty="0">
                <a:solidFill>
                  <a:schemeClr val="tx2"/>
                </a:solidFill>
                <a:latin typeface="Arial"/>
                <a:ea typeface="Calibri Light"/>
                <a:cs typeface="Times New Roman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/>
                <a:ea typeface="Calibri Light"/>
                <a:cs typeface="Times New Roman"/>
              </a:rPr>
              <a:t>pornográfico</a:t>
            </a:r>
            <a:endParaRPr lang="en-US" sz="2400" b="1" dirty="0">
              <a:solidFill>
                <a:schemeClr val="tx2"/>
              </a:solidFill>
              <a:latin typeface="Arial"/>
              <a:ea typeface="Calibri Light"/>
              <a:cs typeface="Times New Roman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b="1" dirty="0" err="1">
                <a:solidFill>
                  <a:schemeClr val="tx2"/>
                </a:solidFill>
                <a:latin typeface="Arial"/>
                <a:cs typeface="Times New Roman"/>
              </a:rPr>
              <a:t>Difusión</a:t>
            </a:r>
            <a:r>
              <a:rPr lang="en-US" sz="2400" b="1" dirty="0">
                <a:solidFill>
                  <a:schemeClr val="tx2"/>
                </a:solidFill>
                <a:latin typeface="Arial"/>
                <a:cs typeface="Times New Roman"/>
              </a:rPr>
              <a:t> del </a:t>
            </a:r>
            <a:r>
              <a:rPr lang="en-US" sz="2400" b="1" dirty="0" err="1">
                <a:solidFill>
                  <a:schemeClr val="tx2"/>
                </a:solidFill>
                <a:latin typeface="Arial"/>
                <a:cs typeface="Times New Roman"/>
              </a:rPr>
              <a:t>vídeo</a:t>
            </a:r>
            <a:endParaRPr lang="en-US" sz="2400" b="1" dirty="0">
              <a:solidFill>
                <a:schemeClr val="tx2"/>
              </a:solidFill>
              <a:latin typeface="Arial"/>
              <a:cs typeface="Times New Roman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u="sng" dirty="0">
                <a:solidFill>
                  <a:schemeClr val="tx2"/>
                </a:solidFill>
                <a:latin typeface="Times New Roman"/>
                <a:cs typeface="Times New Roman"/>
              </a:rPr>
              <a:t>¿</a:t>
            </a:r>
            <a:r>
              <a:rPr lang="en-US" sz="2400" b="1" u="sng" dirty="0" err="1">
                <a:solidFill>
                  <a:schemeClr val="tx2"/>
                </a:solidFill>
                <a:latin typeface="Arial"/>
                <a:cs typeface="Times New Roman"/>
              </a:rPr>
              <a:t>Cómo</a:t>
            </a:r>
            <a:r>
              <a:rPr lang="en-US" sz="2400" b="1" u="sng" dirty="0">
                <a:solidFill>
                  <a:schemeClr val="tx2"/>
                </a:solidFill>
                <a:latin typeface="Arial"/>
                <a:cs typeface="Times New Roman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Arial"/>
                <a:cs typeface="Times New Roman"/>
              </a:rPr>
              <a:t>actuarías</a:t>
            </a:r>
            <a:r>
              <a:rPr lang="en-US" sz="2400" b="1" u="sng" dirty="0">
                <a:solidFill>
                  <a:schemeClr val="tx2"/>
                </a:solidFill>
                <a:latin typeface="Arial"/>
                <a:cs typeface="Times New Roman"/>
              </a:rPr>
              <a:t>?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lphaLcParenR"/>
            </a:pPr>
            <a:r>
              <a:rPr lang="en-US" sz="2400" b="1" err="1">
                <a:solidFill>
                  <a:schemeClr val="tx2"/>
                </a:solidFill>
                <a:latin typeface="Arial"/>
                <a:cs typeface="Times New Roman"/>
              </a:rPr>
              <a:t>Difundir</a:t>
            </a:r>
            <a:r>
              <a:rPr lang="en-US" sz="2400" b="1" dirty="0">
                <a:solidFill>
                  <a:schemeClr val="tx2"/>
                </a:solidFill>
                <a:latin typeface="Arial"/>
                <a:cs typeface="Times New Roman"/>
              </a:rPr>
              <a:t> </a:t>
            </a:r>
            <a:r>
              <a:rPr lang="en-US" sz="2400" b="1" err="1">
                <a:solidFill>
                  <a:schemeClr val="tx2"/>
                </a:solidFill>
                <a:latin typeface="Arial"/>
                <a:cs typeface="Times New Roman"/>
              </a:rPr>
              <a:t>el</a:t>
            </a:r>
            <a:r>
              <a:rPr lang="en-US" sz="2400" b="1" dirty="0">
                <a:solidFill>
                  <a:schemeClr val="tx2"/>
                </a:solidFill>
                <a:latin typeface="Arial"/>
                <a:cs typeface="Times New Roman"/>
              </a:rPr>
              <a:t> </a:t>
            </a:r>
            <a:r>
              <a:rPr lang="en-US" sz="2400" b="1" err="1">
                <a:solidFill>
                  <a:schemeClr val="tx2"/>
                </a:solidFill>
                <a:latin typeface="Arial"/>
                <a:cs typeface="Times New Roman"/>
              </a:rPr>
              <a:t>vídeo</a:t>
            </a:r>
            <a:endParaRPr lang="en-US" sz="2400" b="1">
              <a:solidFill>
                <a:schemeClr val="tx2"/>
              </a:solidFill>
              <a:latin typeface="Arial"/>
              <a:cs typeface="Times New Roman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AutoNum type="alphaLcParenR"/>
            </a:pPr>
            <a:r>
              <a:rPr lang="en-US" sz="2400" b="1" err="1">
                <a:solidFill>
                  <a:schemeClr val="tx2"/>
                </a:solidFill>
                <a:latin typeface="Arial"/>
                <a:cs typeface="Times New Roman"/>
              </a:rPr>
              <a:t>Ignorar</a:t>
            </a:r>
            <a:r>
              <a:rPr lang="en-US" sz="2400" b="1" dirty="0">
                <a:solidFill>
                  <a:schemeClr val="tx2"/>
                </a:solidFill>
                <a:latin typeface="Arial"/>
                <a:cs typeface="Times New Roman"/>
              </a:rPr>
              <a:t> </a:t>
            </a:r>
            <a:r>
              <a:rPr lang="en-US" sz="2400" b="1" err="1">
                <a:solidFill>
                  <a:schemeClr val="tx2"/>
                </a:solidFill>
                <a:latin typeface="Arial"/>
                <a:cs typeface="Times New Roman"/>
              </a:rPr>
              <a:t>el</a:t>
            </a:r>
            <a:r>
              <a:rPr lang="en-US" sz="2400" b="1" dirty="0">
                <a:solidFill>
                  <a:schemeClr val="tx2"/>
                </a:solidFill>
                <a:latin typeface="Arial"/>
                <a:cs typeface="Times New Roman"/>
              </a:rPr>
              <a:t> </a:t>
            </a:r>
            <a:r>
              <a:rPr lang="en-US" sz="2400" b="1" err="1">
                <a:solidFill>
                  <a:schemeClr val="tx2"/>
                </a:solidFill>
                <a:latin typeface="Arial"/>
                <a:cs typeface="Times New Roman"/>
              </a:rPr>
              <a:t>suceso</a:t>
            </a:r>
            <a:endParaRPr lang="en-US" sz="2400" b="1">
              <a:solidFill>
                <a:schemeClr val="tx2"/>
              </a:solidFill>
              <a:latin typeface="Arial"/>
              <a:cs typeface="Times New Roman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AutoNum type="alphaLcParenR"/>
            </a:pPr>
            <a:r>
              <a:rPr lang="en-US" sz="2400" b="1" err="1">
                <a:solidFill>
                  <a:schemeClr val="tx2"/>
                </a:solidFill>
                <a:latin typeface="Arial"/>
                <a:cs typeface="Times New Roman"/>
              </a:rPr>
              <a:t>Denunciarlo</a:t>
            </a:r>
            <a:endParaRPr lang="en-US" sz="2400" b="1">
              <a:solidFill>
                <a:schemeClr val="tx2"/>
              </a:solidFill>
              <a:latin typeface="Arial"/>
              <a:cs typeface="Times New Roman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AutoNum type="alphaLcParenR"/>
            </a:pPr>
            <a:r>
              <a:rPr lang="en-US" sz="2400" b="1" dirty="0" err="1">
                <a:solidFill>
                  <a:schemeClr val="tx2"/>
                </a:solidFill>
                <a:latin typeface="Arial"/>
                <a:cs typeface="Times New Roman"/>
              </a:rPr>
              <a:t>Comentarlo</a:t>
            </a:r>
            <a:r>
              <a:rPr lang="en-US" sz="2400" b="1" dirty="0">
                <a:solidFill>
                  <a:schemeClr val="tx2"/>
                </a:solidFill>
                <a:latin typeface="Arial"/>
                <a:cs typeface="Times New Roman"/>
              </a:rPr>
              <a:t> con mi </a:t>
            </a:r>
            <a:r>
              <a:rPr lang="en-US" sz="2400" b="1" dirty="0" err="1">
                <a:solidFill>
                  <a:schemeClr val="tx2"/>
                </a:solidFill>
                <a:latin typeface="Arial"/>
                <a:cs typeface="Times New Roman"/>
              </a:rPr>
              <a:t>grupo</a:t>
            </a:r>
            <a:r>
              <a:rPr lang="en-US" sz="2400" b="1" dirty="0">
                <a:solidFill>
                  <a:schemeClr val="tx2"/>
                </a:solidFill>
                <a:latin typeface="Arial"/>
                <a:cs typeface="Times New Roman"/>
              </a:rPr>
              <a:t> de amigos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endParaRPr lang="en-US" sz="2400"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endParaRPr lang="en-US" sz="2400" b="1">
              <a:solidFill>
                <a:schemeClr val="tx2"/>
              </a:solidFill>
              <a:latin typeface="Times New Roman"/>
              <a:cs typeface="Calibri Light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endParaRPr lang="en-US" sz="2400" b="1">
              <a:solidFill>
                <a:schemeClr val="tx2"/>
              </a:solidFill>
              <a:latin typeface="Times New Roman"/>
              <a:cs typeface="Calibri Light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endParaRPr lang="en-US" sz="2400" b="1">
              <a:solidFill>
                <a:schemeClr val="tx2"/>
              </a:solidFill>
              <a:latin typeface="Times New Roman"/>
              <a:cs typeface="Calibri Light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endParaRPr lang="en-US" sz="2400" b="1">
              <a:solidFill>
                <a:schemeClr val="tx2"/>
              </a:solidFill>
              <a:latin typeface="Times New Roman"/>
              <a:cs typeface="Calibri Light"/>
            </a:endParaRPr>
          </a:p>
        </p:txBody>
      </p:sp>
      <p:pic>
        <p:nvPicPr>
          <p:cNvPr id="3" name="Imagen 2" descr="Página 17 | Vectores e ilustraciones de Silueta persona para descargar  gratis | Freepik">
            <a:extLst>
              <a:ext uri="{FF2B5EF4-FFF2-40B4-BE49-F238E27FC236}">
                <a16:creationId xmlns:a16="http://schemas.microsoft.com/office/drawing/2014/main" id="{84203CE1-F890-379D-D84E-2FF7E3446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24" name="Group 11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13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7532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79481C6-8A69-815D-3851-DD70999FF1FD}"/>
              </a:ext>
            </a:extLst>
          </p:cNvPr>
          <p:cNvSpPr txBox="1"/>
          <p:nvPr/>
        </p:nvSpPr>
        <p:spPr>
          <a:xfrm>
            <a:off x="6225945" y="416907"/>
            <a:ext cx="5758494" cy="129711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u="sng" kern="1200" dirty="0">
                <a:solidFill>
                  <a:schemeClr val="tx2"/>
                </a:solidFill>
                <a:latin typeface="Arial"/>
                <a:ea typeface="+mj-ea"/>
                <a:cs typeface="Times New Roman"/>
              </a:rPr>
              <a:t>CASO </a:t>
            </a:r>
            <a:r>
              <a:rPr lang="en-US" sz="2400" b="1" u="sng" dirty="0">
                <a:solidFill>
                  <a:schemeClr val="tx2"/>
                </a:solidFill>
                <a:latin typeface="Arial"/>
                <a:ea typeface="+mj-ea"/>
                <a:cs typeface="Times New Roman"/>
              </a:rPr>
              <a:t>2</a:t>
            </a:r>
            <a:r>
              <a:rPr lang="en-US" sz="2400" b="1" kern="1200" dirty="0">
                <a:solidFill>
                  <a:schemeClr val="tx2"/>
                </a:solidFill>
                <a:latin typeface="Arial"/>
                <a:ea typeface="+mj-ea"/>
                <a:cs typeface="Times New Roman"/>
              </a:rPr>
              <a:t>:</a:t>
            </a:r>
            <a:r>
              <a:rPr lang="en-US" sz="2400" b="1" dirty="0">
                <a:solidFill>
                  <a:schemeClr val="tx2"/>
                </a:solidFill>
                <a:latin typeface="Arial"/>
                <a:ea typeface="+mj-ea"/>
                <a:cs typeface="Times New Roman"/>
              </a:rPr>
              <a:t> SEXISMO</a:t>
            </a:r>
            <a:endParaRPr lang="en-US" sz="2400" b="1" kern="1200" dirty="0">
              <a:solidFill>
                <a:schemeClr val="tx2"/>
              </a:solidFill>
              <a:latin typeface="Arial"/>
              <a:ea typeface="Calibri Light"/>
              <a:cs typeface="Times New Roman"/>
            </a:endParaRPr>
          </a:p>
          <a:p>
            <a:pPr marL="571500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lphaLcParenR"/>
            </a:pP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Una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mujer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está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de mal humor y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alguien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le dice: "Es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porque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tienes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la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regla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".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Esto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no es un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comentario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sexista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puesto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que es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algo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generalizado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entre las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mujeres</a:t>
            </a:r>
            <a:r>
              <a:rPr lang="en-US" sz="2400" b="1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.</a:t>
            </a:r>
          </a:p>
          <a:p>
            <a:pPr marL="571500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lphaLcParenR"/>
            </a:pPr>
            <a:endParaRPr lang="en-US" sz="2400" b="1" dirty="0">
              <a:solidFill>
                <a:schemeClr val="tx2"/>
              </a:solidFill>
              <a:latin typeface="Arial"/>
              <a:ea typeface="Calibri Light"/>
              <a:cs typeface="Calibri Light"/>
            </a:endParaRPr>
          </a:p>
          <a:p>
            <a:pPr marL="571500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lphaLcParenR"/>
            </a:pPr>
            <a:endParaRPr lang="en-US" sz="2400" b="1" dirty="0">
              <a:solidFill>
                <a:schemeClr val="tx2"/>
              </a:solidFill>
              <a:latin typeface="Arial"/>
              <a:ea typeface="Calibri Light"/>
              <a:cs typeface="Calibri Light"/>
            </a:endParaRPr>
          </a:p>
          <a:p>
            <a:pPr marL="571500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lphaLcParenR"/>
            </a:pP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Una pareja heterosexual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está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cenando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en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una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cita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y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ella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espera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que el hombre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pague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y el hombre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quiere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pagar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siempre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.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Esto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es un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caso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de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sexismo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indirecto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por la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connotación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afectiva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de ser el hombre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quien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pague</a:t>
            </a:r>
            <a:r>
              <a:rPr lang="en-US" sz="2400" b="1" dirty="0">
                <a:solidFill>
                  <a:schemeClr val="tx2"/>
                </a:solidFill>
                <a:latin typeface="Times New Roman"/>
                <a:ea typeface="Calibri Light"/>
                <a:cs typeface="Calibri Light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1" dirty="0">
              <a:solidFill>
                <a:schemeClr val="tx2"/>
              </a:solidFill>
              <a:latin typeface="Times New Roman"/>
              <a:ea typeface="Calibri Light"/>
              <a:cs typeface="Calibri Light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1" dirty="0">
              <a:solidFill>
                <a:schemeClr val="tx2"/>
              </a:solidFill>
              <a:latin typeface="Times New Roman"/>
              <a:ea typeface="Calibri Light"/>
              <a:cs typeface="Calibri Light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endParaRPr lang="en-US" sz="2400" b="1" dirty="0">
              <a:solidFill>
                <a:schemeClr val="tx2"/>
              </a:solidFill>
              <a:latin typeface="Times New Roman"/>
              <a:ea typeface="Calibri Light"/>
              <a:cs typeface="Calibri Light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endParaRPr lang="en-US" sz="2400" b="1" dirty="0">
              <a:solidFill>
                <a:schemeClr val="tx2"/>
              </a:solidFill>
              <a:latin typeface="Times New Roman"/>
              <a:ea typeface="Calibri Light"/>
              <a:cs typeface="Calibri Light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endParaRPr lang="en-US" sz="2400" b="1" dirty="0">
              <a:solidFill>
                <a:schemeClr val="tx2"/>
              </a:solidFill>
              <a:latin typeface="Times New Roman"/>
              <a:ea typeface="Calibri Light"/>
              <a:cs typeface="Calibri Light"/>
            </a:endParaRPr>
          </a:p>
        </p:txBody>
      </p:sp>
      <p:pic>
        <p:nvPicPr>
          <p:cNvPr id="3" name="Imagen 2" descr="Página 17 | Vectores e ilustraciones de Silueta persona para descargar  gratis | Freepik">
            <a:extLst>
              <a:ext uri="{FF2B5EF4-FFF2-40B4-BE49-F238E27FC236}">
                <a16:creationId xmlns:a16="http://schemas.microsoft.com/office/drawing/2014/main" id="{84203CE1-F890-379D-D84E-2FF7E3446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24" name="Group 11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13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B179DD32-90B7-8EF7-4FAF-6474EE63D75B}"/>
              </a:ext>
            </a:extLst>
          </p:cNvPr>
          <p:cNvSpPr txBox="1"/>
          <p:nvPr/>
        </p:nvSpPr>
        <p:spPr>
          <a:xfrm>
            <a:off x="7302499" y="2555629"/>
            <a:ext cx="205014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Verdadero</a:t>
            </a:r>
            <a:endParaRPr lang="es-ES" sz="2400" dirty="0">
              <a:solidFill>
                <a:schemeClr val="accent1">
                  <a:lumMod val="50000"/>
                </a:schemeClr>
              </a:solidFill>
              <a:latin typeface="Arial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Arial"/>
                <a:cs typeface="Calibri"/>
              </a:rPr>
              <a:t>Falso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C7268E-AE23-C6D6-DAAA-E3E49118DF98}"/>
              </a:ext>
            </a:extLst>
          </p:cNvPr>
          <p:cNvSpPr txBox="1"/>
          <p:nvPr/>
        </p:nvSpPr>
        <p:spPr>
          <a:xfrm>
            <a:off x="7312004" y="5777686"/>
            <a:ext cx="205014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Arial"/>
                <a:cs typeface="Calibri"/>
              </a:rPr>
              <a:t>Verdadero</a:t>
            </a:r>
            <a:endParaRPr lang="es-ES" sz="2400" dirty="0">
              <a:solidFill>
                <a:schemeClr val="accent1">
                  <a:lumMod val="50000"/>
                </a:schemeClr>
              </a:solidFill>
              <a:latin typeface="Arial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Arial"/>
                <a:cs typeface="Calibri"/>
              </a:rPr>
              <a:t>Falso</a:t>
            </a:r>
          </a:p>
        </p:txBody>
      </p:sp>
    </p:spTree>
    <p:extLst>
      <p:ext uri="{BB962C8B-B14F-4D97-AF65-F5344CB8AC3E}">
        <p14:creationId xmlns:p14="http://schemas.microsoft.com/office/powerpoint/2010/main" val="262074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Arc 1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67B3F5A-5711-60C7-0A4F-16C9982C287B}"/>
              </a:ext>
            </a:extLst>
          </p:cNvPr>
          <p:cNvSpPr txBox="1"/>
          <p:nvPr/>
        </p:nvSpPr>
        <p:spPr>
          <a:xfrm>
            <a:off x="5348622" y="436361"/>
            <a:ext cx="5458838" cy="13255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solidFill>
                  <a:srgbClr val="8064A2"/>
                </a:solidFill>
                <a:latin typeface="Bookman Old Style"/>
                <a:ea typeface="+mj-ea"/>
                <a:cs typeface="Times New Roman"/>
              </a:rPr>
              <a:t>ÍNDICE</a:t>
            </a:r>
            <a:endParaRPr lang="en-US" sz="4400" b="1" kern="1200">
              <a:solidFill>
                <a:srgbClr val="8064A2"/>
              </a:solidFill>
              <a:latin typeface="Bookman Old Style"/>
              <a:ea typeface="+mj-ea"/>
              <a:cs typeface="Times New Roman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08CFADC-B0D4-F3D0-986D-DC00ED941475}"/>
              </a:ext>
            </a:extLst>
          </p:cNvPr>
          <p:cNvSpPr txBox="1"/>
          <p:nvPr/>
        </p:nvSpPr>
        <p:spPr>
          <a:xfrm>
            <a:off x="4471604" y="1524367"/>
            <a:ext cx="7471667" cy="417814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latin typeface="Arial"/>
              <a:cs typeface="Calibri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Arial"/>
                <a:cs typeface="Times New Roman"/>
              </a:rPr>
              <a:t>INTRODUCCIÓN: SEXUALIDAD Y EDUCACIÓN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>
              <a:latin typeface="Arial"/>
              <a:cs typeface="Calibri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Arial"/>
                <a:cs typeface="Times New Roman"/>
              </a:rPr>
              <a:t>CONDUCTAS SEXUALES DE RIESGO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>
              <a:latin typeface="Arial"/>
              <a:cs typeface="Calibri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Arial"/>
                <a:cs typeface="Times New Roman"/>
              </a:rPr>
              <a:t>SEXISMO Y PORNOGRAFÍA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>
              <a:latin typeface="Arial"/>
              <a:cs typeface="Calibri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Arial"/>
                <a:cs typeface="Times New Roman"/>
              </a:rPr>
              <a:t>SALUD MENTAL (PRESIÓN GRUPAL, RELACIONES DISFUNCIONALES Y REDES SOCIALES)                               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Arial"/>
                <a:cs typeface="Times New Roman"/>
              </a:rPr>
              <a:t>RESPETO A LOS DERECHOS HUMANOS: DIVERSIDAD SEXUAL</a:t>
            </a:r>
          </a:p>
        </p:txBody>
      </p:sp>
      <p:pic>
        <p:nvPicPr>
          <p:cNvPr id="5" name="Imagen 4" descr="Vectores e ilustraciones de Educacion sexual para descargar gratis | Freepik">
            <a:extLst>
              <a:ext uri="{FF2B5EF4-FFF2-40B4-BE49-F238E27FC236}">
                <a16:creationId xmlns:a16="http://schemas.microsoft.com/office/drawing/2014/main" id="{C17EB9DD-0DB3-E661-0A58-66D125BBF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" y="646290"/>
            <a:ext cx="4812828" cy="481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61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79481C6-8A69-815D-3851-DD70999FF1FD}"/>
              </a:ext>
            </a:extLst>
          </p:cNvPr>
          <p:cNvSpPr txBox="1"/>
          <p:nvPr/>
        </p:nvSpPr>
        <p:spPr>
          <a:xfrm>
            <a:off x="6581591" y="935204"/>
            <a:ext cx="5052525" cy="544329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u="sng" kern="1200" dirty="0">
                <a:solidFill>
                  <a:schemeClr val="tx2"/>
                </a:solidFill>
                <a:latin typeface="Arial"/>
                <a:ea typeface="+mj-ea"/>
                <a:cs typeface="Times New Roman"/>
              </a:rPr>
              <a:t>CASO </a:t>
            </a:r>
            <a:r>
              <a:rPr lang="en-US" sz="2400" b="1" u="sng" dirty="0">
                <a:solidFill>
                  <a:schemeClr val="tx2"/>
                </a:solidFill>
                <a:latin typeface="Arial"/>
                <a:ea typeface="+mj-ea"/>
                <a:cs typeface="Times New Roman"/>
              </a:rPr>
              <a:t>3</a:t>
            </a:r>
            <a:r>
              <a:rPr lang="en-US" sz="2400" b="1" kern="1200" dirty="0">
                <a:solidFill>
                  <a:schemeClr val="tx2"/>
                </a:solidFill>
                <a:latin typeface="Arial"/>
                <a:ea typeface="+mj-ea"/>
                <a:cs typeface="Times New Roman"/>
              </a:rPr>
              <a:t>:</a:t>
            </a:r>
            <a:r>
              <a:rPr lang="en-US" sz="2400" b="1" dirty="0">
                <a:solidFill>
                  <a:schemeClr val="tx2"/>
                </a:solidFill>
                <a:latin typeface="Arial"/>
                <a:ea typeface="+mj-ea"/>
                <a:cs typeface="Times New Roman"/>
              </a:rPr>
              <a:t> SALUD MENTAL</a:t>
            </a:r>
            <a:endParaRPr lang="en-US" sz="2400" b="1" kern="1200" dirty="0">
              <a:solidFill>
                <a:schemeClr val="tx2"/>
              </a:solidFill>
              <a:latin typeface="Arial"/>
              <a:ea typeface="Calibri Light"/>
              <a:cs typeface="Times New Roman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Amiga de </a:t>
            </a:r>
            <a:r>
              <a:rPr lang="en-US" sz="2400" b="1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toda</a:t>
            </a:r>
            <a:r>
              <a:rPr lang="en-US" sz="2400" b="1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la </a:t>
            </a:r>
            <a:r>
              <a:rPr lang="en-US" sz="2400" b="1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vida</a:t>
            </a:r>
            <a:r>
              <a:rPr lang="en-US" sz="2400" b="1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con </a:t>
            </a:r>
            <a:r>
              <a:rPr lang="en-US" sz="2400" b="1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problemas</a:t>
            </a:r>
            <a:r>
              <a:rPr lang="en-US" sz="2400" b="1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para comer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No </a:t>
            </a:r>
            <a:r>
              <a:rPr lang="en-US" sz="2400" b="1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quiere</a:t>
            </a:r>
            <a:r>
              <a:rPr lang="en-US" sz="2400" b="1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hablar</a:t>
            </a:r>
            <a:r>
              <a:rPr lang="en-US" sz="2400" b="1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del </a:t>
            </a:r>
            <a:r>
              <a:rPr lang="en-US" sz="2400" b="1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tema</a:t>
            </a:r>
            <a:endParaRPr lang="en-US" sz="2400" b="1" dirty="0">
              <a:solidFill>
                <a:schemeClr val="tx2"/>
              </a:solidFill>
              <a:latin typeface="Arial"/>
              <a:ea typeface="Calibri Light"/>
              <a:cs typeface="Calibri Light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Ves que </a:t>
            </a:r>
            <a:r>
              <a:rPr lang="en-US" sz="2400" b="1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cada</a:t>
            </a:r>
            <a:r>
              <a:rPr lang="en-US" sz="2400" b="1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vez</a:t>
            </a:r>
            <a:r>
              <a:rPr lang="en-US" sz="2400" b="1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está</a:t>
            </a:r>
            <a:r>
              <a:rPr lang="en-US" sz="2400" b="1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más</a:t>
            </a:r>
            <a:r>
              <a:rPr lang="en-US" sz="2400" b="1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delgada</a:t>
            </a:r>
            <a:r>
              <a:rPr lang="en-US" sz="2400" b="1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y se </a:t>
            </a:r>
            <a:r>
              <a:rPr lang="en-US" sz="2400" b="1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enferma</a:t>
            </a:r>
            <a:r>
              <a:rPr lang="en-US" sz="2400" b="1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con </a:t>
            </a:r>
            <a:r>
              <a:rPr lang="en-US" sz="2400" b="1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facilidad</a:t>
            </a:r>
            <a:endParaRPr lang="en-US" sz="2400" b="1" dirty="0">
              <a:solidFill>
                <a:schemeClr val="tx2"/>
              </a:solidFill>
              <a:latin typeface="Arial"/>
              <a:ea typeface="Calibri Light"/>
              <a:cs typeface="Calibri Light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endParaRPr lang="en-US" sz="2400" b="1" dirty="0">
              <a:solidFill>
                <a:schemeClr val="tx2"/>
              </a:solidFill>
              <a:latin typeface="Arial"/>
              <a:ea typeface="Calibri Light"/>
              <a:cs typeface="Calibri Light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u="sng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¿</a:t>
            </a:r>
            <a:r>
              <a:rPr lang="en-US" sz="2400" b="1" u="sng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Cómo</a:t>
            </a:r>
            <a:r>
              <a:rPr lang="en-US" sz="2400" b="1" u="sng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actuarías</a:t>
            </a:r>
            <a:r>
              <a:rPr lang="en-US" sz="2400" b="1" u="sng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?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lphaLcParenR"/>
            </a:pP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Ignorar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el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suceso</a:t>
            </a:r>
            <a:endParaRPr lang="en-US" sz="2400" dirty="0">
              <a:solidFill>
                <a:schemeClr val="tx2"/>
              </a:solidFill>
              <a:latin typeface="Arial"/>
              <a:ea typeface="Calibri Light"/>
              <a:cs typeface="Calibri Light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lphaLcParenR"/>
            </a:pP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Avisar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a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su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familia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y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buscar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 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ayuda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profesional</a:t>
            </a:r>
            <a:endParaRPr lang="en-US" sz="2400" dirty="0">
              <a:solidFill>
                <a:schemeClr val="tx2"/>
              </a:solidFill>
              <a:latin typeface="Arial"/>
              <a:ea typeface="Calibri Light"/>
              <a:cs typeface="Calibri Light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lphaLcParenR"/>
            </a:pP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Hacer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comentarios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sobre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su</a:t>
            </a:r>
            <a:r>
              <a:rPr lang="en-US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físico</a:t>
            </a:r>
            <a:endParaRPr lang="en-US" sz="2400" dirty="0">
              <a:solidFill>
                <a:schemeClr val="tx2"/>
              </a:solidFill>
              <a:latin typeface="Arial"/>
              <a:ea typeface="Calibri Light"/>
              <a:cs typeface="Calibri Light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lphaLcPeriod"/>
            </a:pPr>
            <a:endParaRPr lang="en-US" sz="2400" b="1" dirty="0">
              <a:solidFill>
                <a:schemeClr val="tx2"/>
              </a:solidFill>
              <a:latin typeface="Times New Roman"/>
              <a:ea typeface="Calibri Light"/>
              <a:cs typeface="Calibri Light"/>
            </a:endParaRPr>
          </a:p>
        </p:txBody>
      </p:sp>
      <p:pic>
        <p:nvPicPr>
          <p:cNvPr id="3" name="Imagen 2" descr="Página 17 | Vectores e ilustraciones de Silueta persona para descargar  gratis | Freepik">
            <a:extLst>
              <a:ext uri="{FF2B5EF4-FFF2-40B4-BE49-F238E27FC236}">
                <a16:creationId xmlns:a16="http://schemas.microsoft.com/office/drawing/2014/main" id="{84203CE1-F890-379D-D84E-2FF7E3446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24" name="Group 11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13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7479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79481C6-8A69-815D-3851-DD70999FF1FD}"/>
              </a:ext>
            </a:extLst>
          </p:cNvPr>
          <p:cNvSpPr txBox="1"/>
          <p:nvPr/>
        </p:nvSpPr>
        <p:spPr>
          <a:xfrm>
            <a:off x="6648172" y="1004172"/>
            <a:ext cx="4805996" cy="129711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_tradnl" sz="2400" b="1" u="sng" kern="1200" dirty="0">
                <a:solidFill>
                  <a:schemeClr val="tx2"/>
                </a:solidFill>
                <a:latin typeface="Arial"/>
                <a:ea typeface="+mj-ea"/>
                <a:cs typeface="Times New Roman"/>
              </a:rPr>
              <a:t>CASO </a:t>
            </a:r>
            <a:r>
              <a:rPr lang="es-ES_tradnl" sz="2400" b="1" u="sng" dirty="0">
                <a:solidFill>
                  <a:schemeClr val="tx2"/>
                </a:solidFill>
                <a:latin typeface="Arial"/>
                <a:ea typeface="+mj-ea"/>
                <a:cs typeface="Times New Roman"/>
              </a:rPr>
              <a:t>4</a:t>
            </a:r>
            <a:r>
              <a:rPr lang="es-ES_tradnl" sz="2400" b="1" kern="1200" dirty="0">
                <a:solidFill>
                  <a:schemeClr val="tx2"/>
                </a:solidFill>
                <a:latin typeface="Arial"/>
                <a:ea typeface="+mj-ea"/>
                <a:cs typeface="Times New Roman"/>
              </a:rPr>
              <a:t>:</a:t>
            </a:r>
            <a:r>
              <a:rPr lang="es-ES_tradnl" sz="2400" b="1" dirty="0">
                <a:solidFill>
                  <a:schemeClr val="tx2"/>
                </a:solidFill>
                <a:latin typeface="Arial"/>
                <a:ea typeface="+mj-ea"/>
                <a:cs typeface="Times New Roman"/>
              </a:rPr>
              <a:t> DIVERSIDAD SEXUAL</a:t>
            </a:r>
            <a:endParaRPr lang="es-ES_tradnl" sz="2400" b="1" kern="1200" dirty="0">
              <a:solidFill>
                <a:schemeClr val="tx2"/>
              </a:solidFill>
              <a:latin typeface="Arial"/>
              <a:ea typeface="Calibri Light"/>
              <a:cs typeface="Times New Roman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es-ES_tradnl" sz="2400" b="1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Chico homosexual, no se siente cómodo hablando de ello.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es-ES_tradnl" sz="2400" b="1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Confía en un grupo de personas y se lo cuenta.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es-ES_tradnl" sz="2400" b="1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Utilizan esa información de manera despectiva.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endParaRPr lang="es-ES_tradnl" sz="2400" b="1" dirty="0">
              <a:solidFill>
                <a:schemeClr val="tx2"/>
              </a:solidFill>
              <a:latin typeface="Arial"/>
              <a:ea typeface="Calibri Light"/>
              <a:cs typeface="Calibri Light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_tradnl" sz="2400" b="1" u="sng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¿Como actuarías?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lphaLcParenR"/>
            </a:pPr>
            <a:r>
              <a:rPr lang="es-ES_tradnl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Ignorarías el caso. 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_tradnl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b)  Hablar con él y le apoyaría (hablar con el tutor y </a:t>
            </a:r>
            <a:r>
              <a:rPr lang="es-ES_tradnl" sz="240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la orientadora )</a:t>
            </a:r>
            <a:endParaRPr lang="es-ES_tradnl" sz="2400" dirty="0">
              <a:solidFill>
                <a:schemeClr val="tx2"/>
              </a:solidFill>
              <a:latin typeface="Arial"/>
              <a:ea typeface="Calibri Light"/>
              <a:cs typeface="Calibri Light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_tradnl" sz="2400" dirty="0">
                <a:solidFill>
                  <a:schemeClr val="tx2"/>
                </a:solidFill>
                <a:latin typeface="Arial"/>
                <a:ea typeface="Calibri Light"/>
                <a:cs typeface="Calibri Light"/>
              </a:rPr>
              <a:t>c) Unirte a las risas y burlas.</a:t>
            </a:r>
          </a:p>
        </p:txBody>
      </p:sp>
      <p:pic>
        <p:nvPicPr>
          <p:cNvPr id="3" name="Imagen 2" descr="Página 17 | Vectores e ilustraciones de Silueta persona para descargar  gratis | Freepik">
            <a:extLst>
              <a:ext uri="{FF2B5EF4-FFF2-40B4-BE49-F238E27FC236}">
                <a16:creationId xmlns:a16="http://schemas.microsoft.com/office/drawing/2014/main" id="{84203CE1-F890-379D-D84E-2FF7E3446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24" name="Group 11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13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5702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FF7AC0B4-D0E4-345F-4083-06ADE9250AD4}"/>
              </a:ext>
            </a:extLst>
          </p:cNvPr>
          <p:cNvSpPr txBox="1"/>
          <p:nvPr/>
        </p:nvSpPr>
        <p:spPr>
          <a:xfrm>
            <a:off x="3502731" y="823534"/>
            <a:ext cx="5186842" cy="238791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i="0" u="none" strike="noStrike" kern="1200" baseline="0">
                <a:solidFill>
                  <a:schemeClr val="tx2"/>
                </a:solidFill>
                <a:latin typeface="Bookman Old Style"/>
                <a:ea typeface="+mj-ea"/>
                <a:cs typeface="+mj-cs"/>
              </a:rPr>
              <a:t>EDUCACIÓN EN SEXUALIDAD INTEGRAL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Universidad de Burgos Logo PNG Vector (EPS) Free Download">
            <a:extLst>
              <a:ext uri="{FF2B5EF4-FFF2-40B4-BE49-F238E27FC236}">
                <a16:creationId xmlns:a16="http://schemas.microsoft.com/office/drawing/2014/main" id="{6072B8E5-06B6-51DD-C92B-EC9DF14E3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6" r="33692" b="20799"/>
          <a:stretch/>
        </p:blipFill>
        <p:spPr bwMode="auto">
          <a:xfrm>
            <a:off x="320232" y="176799"/>
            <a:ext cx="973279" cy="119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Universidad de Burgos Logo PNG Vector (EPS) Free Download">
            <a:extLst>
              <a:ext uri="{FF2B5EF4-FFF2-40B4-BE49-F238E27FC236}">
                <a16:creationId xmlns:a16="http://schemas.microsoft.com/office/drawing/2014/main" id="{D14C4FE6-0FA0-8392-6DA9-38DADEE0B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21"/>
          <a:stretch/>
        </p:blipFill>
        <p:spPr bwMode="auto">
          <a:xfrm>
            <a:off x="1125946" y="655660"/>
            <a:ext cx="2574845" cy="26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IES FÉLIX RODRÍGUEZ DE LA FUENTE, BURGOS - YouTube">
            <a:extLst>
              <a:ext uri="{FF2B5EF4-FFF2-40B4-BE49-F238E27FC236}">
                <a16:creationId xmlns:a16="http://schemas.microsoft.com/office/drawing/2014/main" id="{3B84FE8F-ECB7-2097-426C-05B3993B4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715" y="172770"/>
            <a:ext cx="1318830" cy="1308098"/>
          </a:xfrm>
          <a:prstGeom prst="rect">
            <a:avLst/>
          </a:prstGeom>
        </p:spPr>
      </p:pic>
      <p:pic>
        <p:nvPicPr>
          <p:cNvPr id="23" name="Imagen 22" descr="Educación sexual integral ESI (@edsexualinteg) / X">
            <a:extLst>
              <a:ext uri="{FF2B5EF4-FFF2-40B4-BE49-F238E27FC236}">
                <a16:creationId xmlns:a16="http://schemas.microsoft.com/office/drawing/2014/main" id="{6E773AC7-059C-5C4F-8D3A-B8FB90C21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6726" y="2395375"/>
            <a:ext cx="2041585" cy="2041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Imagen 28" descr="Página 3 | Vectores e ilustraciones de Educacion sexual integral para  descargar gratis | Freepik">
            <a:extLst>
              <a:ext uri="{FF2B5EF4-FFF2-40B4-BE49-F238E27FC236}">
                <a16:creationId xmlns:a16="http://schemas.microsoft.com/office/drawing/2014/main" id="{3B972FBE-546A-0C15-8C32-A2E4BD1FDD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438" r="523" b="-526"/>
          <a:stretch/>
        </p:blipFill>
        <p:spPr>
          <a:xfrm>
            <a:off x="359495" y="2501661"/>
            <a:ext cx="2484425" cy="1995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A57668D-53AB-6C6C-BA48-E3B15580C7B2}"/>
              </a:ext>
            </a:extLst>
          </p:cNvPr>
          <p:cNvSpPr txBox="1"/>
          <p:nvPr/>
        </p:nvSpPr>
        <p:spPr>
          <a:xfrm>
            <a:off x="4210600" y="3522454"/>
            <a:ext cx="505520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  <a:latin typeface="Bookman Old Style"/>
                <a:ea typeface="Berlin Sans FB Demi"/>
                <a:cs typeface="Berlin Sans FB Demi"/>
              </a:rPr>
              <a:t>¡</a:t>
            </a:r>
            <a:r>
              <a:rPr lang="en-GB" sz="2800" b="1" i="0" u="none" strike="noStrike" baseline="0" dirty="0">
                <a:solidFill>
                  <a:schemeClr val="tx2"/>
                </a:solidFill>
                <a:latin typeface="Bookman Old Style"/>
                <a:ea typeface="Berlin Sans FB Demi"/>
                <a:cs typeface="Berlin Sans FB Demi"/>
              </a:rPr>
              <a:t>MUCHAS GRACIAS POR SU PARTICIPACIÓN Y ATENCIÓN</a:t>
            </a:r>
            <a:r>
              <a:rPr lang="en-GB" sz="2800" b="1" dirty="0">
                <a:solidFill>
                  <a:schemeClr val="tx2"/>
                </a:solidFill>
                <a:latin typeface="Bookman Old Style"/>
                <a:ea typeface="Berlin Sans FB Demi"/>
                <a:cs typeface="Berlin Sans FB Demi"/>
              </a:rPr>
              <a:t>!</a:t>
            </a:r>
            <a:endParaRPr lang="es-ES" sz="2800" b="1" dirty="0">
              <a:solidFill>
                <a:schemeClr val="tx2"/>
              </a:solidFill>
              <a:latin typeface="Bookman Old Style"/>
              <a:cs typeface="Calibri"/>
            </a:endParaRPr>
          </a:p>
        </p:txBody>
      </p:sp>
      <p:pic>
        <p:nvPicPr>
          <p:cNvPr id="36" name="Picture 2" descr="https://mirrors.creativecommons.org/presskit/buttons/88x31/png/by.png">
            <a:extLst>
              <a:ext uri="{FF2B5EF4-FFF2-40B4-BE49-F238E27FC236}">
                <a16:creationId xmlns:a16="http://schemas.microsoft.com/office/drawing/2014/main" id="{8A907C16-B97D-4A14-91C8-C685DBFFF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78" y="5338176"/>
            <a:ext cx="38385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4ED27020-0F10-42EC-B8CD-62E38D2559C8}"/>
              </a:ext>
            </a:extLst>
          </p:cNvPr>
          <p:cNvSpPr txBox="1"/>
          <p:nvPr/>
        </p:nvSpPr>
        <p:spPr>
          <a:xfrm>
            <a:off x="4304401" y="5572029"/>
            <a:ext cx="7580496" cy="11049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s-ES" dirty="0">
                <a:latin typeface="Arial"/>
                <a:ea typeface="HGPMinchoE"/>
                <a:cs typeface="Arial"/>
              </a:rPr>
              <a:t>Gabriel Artaza Martín</a:t>
            </a:r>
            <a:r>
              <a:rPr lang="es-ES" dirty="0">
                <a:latin typeface="Rockwell"/>
                <a:ea typeface="HGPMinchoE"/>
                <a:cs typeface="Arial"/>
              </a:rPr>
              <a:t>, </a:t>
            </a:r>
            <a:r>
              <a:rPr lang="es-ES" dirty="0">
                <a:latin typeface="Arial"/>
                <a:ea typeface="HGPMinchoE"/>
                <a:cs typeface="Arial"/>
              </a:rPr>
              <a:t>Ángela García Hernando, Patricia Madrid Dávila e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s-ES" dirty="0">
                <a:latin typeface="Arial"/>
                <a:ea typeface="HGPMinchoE"/>
                <a:cs typeface="Arial"/>
              </a:rPr>
              <a:t>Ismael Nogales </a:t>
            </a:r>
            <a:r>
              <a:rPr lang="es-ES" dirty="0" err="1">
                <a:latin typeface="Arial"/>
                <a:ea typeface="HGPMinchoE"/>
                <a:cs typeface="Arial"/>
              </a:rPr>
              <a:t>Ausín</a:t>
            </a:r>
            <a:r>
              <a:rPr lang="es-ES" dirty="0">
                <a:latin typeface="Arial"/>
                <a:ea typeface="HGPMinchoE"/>
                <a:cs typeface="Arial"/>
              </a:rPr>
              <a:t>.</a:t>
            </a:r>
            <a:endParaRPr lang="es-ES" dirty="0">
              <a:latin typeface="Arial"/>
              <a:cs typeface="Arial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s-ES" dirty="0">
                <a:latin typeface="Arial"/>
                <a:cs typeface="Arial"/>
              </a:rPr>
              <a:t>Laura Alonso Martínez y Rubén Cordero Cabero </a:t>
            </a:r>
          </a:p>
        </p:txBody>
      </p:sp>
    </p:spTree>
    <p:extLst>
      <p:ext uri="{BB962C8B-B14F-4D97-AF65-F5344CB8AC3E}">
        <p14:creationId xmlns:p14="http://schemas.microsoft.com/office/powerpoint/2010/main" val="415654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adroTexto 104">
            <a:extLst>
              <a:ext uri="{FF2B5EF4-FFF2-40B4-BE49-F238E27FC236}">
                <a16:creationId xmlns:a16="http://schemas.microsoft.com/office/drawing/2014/main" id="{A3D6C4B9-B2E5-E652-51BE-FF6986AF6461}"/>
              </a:ext>
            </a:extLst>
          </p:cNvPr>
          <p:cNvSpPr txBox="1"/>
          <p:nvPr/>
        </p:nvSpPr>
        <p:spPr>
          <a:xfrm>
            <a:off x="7255809" y="3795992"/>
            <a:ext cx="1582830" cy="109257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1" y="289107"/>
            <a:ext cx="10719844" cy="897619"/>
          </a:xfr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b="1">
                <a:solidFill>
                  <a:srgbClr val="000000"/>
                </a:solidFill>
                <a:latin typeface="Bookman Old Style"/>
              </a:rPr>
              <a:t>INTRODUCCIÓN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6B855D-E9CC-4FF8-AD85-6CDC7B89A0DE}" type="slidenum">
              <a:rPr lang="en-US" noProof="0" smtClean="0"/>
              <a:pPr lvl="0"/>
              <a:t>3</a:t>
            </a:fld>
            <a:endParaRPr lang="en-US" noProof="0"/>
          </a:p>
        </p:txBody>
      </p:sp>
      <p:sp>
        <p:nvSpPr>
          <p:cNvPr id="2" name="Rectángulo 1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C6BEBB7-8AFE-07B8-10C1-7016FB9E65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0700588"/>
              </p:ext>
            </p:extLst>
          </p:nvPr>
        </p:nvGraphicFramePr>
        <p:xfrm>
          <a:off x="523631" y="1420901"/>
          <a:ext cx="10749376" cy="524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" name="CuadroTexto 103">
            <a:extLst>
              <a:ext uri="{FF2B5EF4-FFF2-40B4-BE49-F238E27FC236}">
                <a16:creationId xmlns:a16="http://schemas.microsoft.com/office/drawing/2014/main" id="{AFAD1361-F2FC-C85B-7531-E58EE0953DA5}"/>
              </a:ext>
            </a:extLst>
          </p:cNvPr>
          <p:cNvSpPr txBox="1"/>
          <p:nvPr/>
        </p:nvSpPr>
        <p:spPr>
          <a:xfrm>
            <a:off x="10099301" y="1526801"/>
            <a:ext cx="1092573" cy="84044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215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1" y="289107"/>
            <a:ext cx="10719844" cy="897619"/>
          </a:xfr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b="1">
                <a:solidFill>
                  <a:srgbClr val="000000"/>
                </a:solidFill>
              </a:rPr>
              <a:t>INTRODUCCIÓN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7229289-0E4E-D81A-A246-821867D934E6}"/>
              </a:ext>
            </a:extLst>
          </p:cNvPr>
          <p:cNvSpPr txBox="1"/>
          <p:nvPr/>
        </p:nvSpPr>
        <p:spPr>
          <a:xfrm>
            <a:off x="536331" y="1499686"/>
            <a:ext cx="10717986" cy="1169551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lt"/>
              <a:cs typeface="Segoe U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venir Next LT Pro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venir Next LT Pro"/>
              <a:ea typeface="+mn-lt"/>
              <a:cs typeface="Arial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E9C69A7-E698-0F12-1385-08A4EC0F5DCE}"/>
              </a:ext>
            </a:extLst>
          </p:cNvPr>
          <p:cNvSpPr txBox="1"/>
          <p:nvPr/>
        </p:nvSpPr>
        <p:spPr>
          <a:xfrm>
            <a:off x="536331" y="1499686"/>
            <a:ext cx="10717986" cy="4124206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Segoe UI"/>
              </a:rPr>
              <a:t>Educación en Sexualidad Integral: </a:t>
            </a: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rial"/>
              <a:ea typeface="+mn-lt"/>
              <a:cs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venir Next LT Pro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venir Next LT Pro"/>
              <a:ea typeface="+mn-lt"/>
              <a:cs typeface="Arial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E0F6333-9154-75B5-9069-E80EE47FC15C}"/>
              </a:ext>
            </a:extLst>
          </p:cNvPr>
          <p:cNvSpPr txBox="1"/>
          <p:nvPr/>
        </p:nvSpPr>
        <p:spPr>
          <a:xfrm>
            <a:off x="536331" y="1499686"/>
            <a:ext cx="10717986" cy="4985980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 Sexualidad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 sexualidad es un aspecto inherente al ser humano e incluye: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Identidades de género y orientación sexual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Afectividad y relación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Placer y normas socioculturales.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Reproducción.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La sexualidad puede ser considerada como un constructo formado por dimensiones biológicas, psicológicas y sociales y también está muy influenciada por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factores políticos, económicos, culturales e históricos.</a:t>
            </a:r>
            <a:endParaRPr kumimoji="0" lang="es-E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El 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desarrollo sexual humano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se produce de forma continua y se integra durante la etapa de la vida, desde el nacimiento hasta la muerte. Este desarrollo se manifiesta a través de actitudes, comportamientos, creencias, roles y deseos. 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La salud sexual es multifactorial.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venir Next LT Pro"/>
              <a:ea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933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1" y="289107"/>
            <a:ext cx="10719844" cy="897619"/>
          </a:xfr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b="1"/>
              <a:t>INTRODUCCIÓN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7229289-0E4E-D81A-A246-821867D934E6}"/>
              </a:ext>
            </a:extLst>
          </p:cNvPr>
          <p:cNvSpPr txBox="1"/>
          <p:nvPr/>
        </p:nvSpPr>
        <p:spPr>
          <a:xfrm>
            <a:off x="536331" y="1499686"/>
            <a:ext cx="10717986" cy="1169551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lt"/>
              <a:cs typeface="Segoe U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venir Next LT Pro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venir Next LT Pro"/>
              <a:ea typeface="+mn-lt"/>
              <a:cs typeface="Arial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E9C69A7-E698-0F12-1385-08A4EC0F5DCE}"/>
              </a:ext>
            </a:extLst>
          </p:cNvPr>
          <p:cNvSpPr txBox="1"/>
          <p:nvPr/>
        </p:nvSpPr>
        <p:spPr>
          <a:xfrm>
            <a:off x="536331" y="1499686"/>
            <a:ext cx="10717986" cy="4124206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Segoe UI"/>
              </a:rPr>
              <a:t>Educación en Sexualidad Integral: </a:t>
            </a: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rial"/>
              <a:ea typeface="+mn-lt"/>
              <a:cs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venir Next LT Pro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venir Next LT Pro"/>
              <a:ea typeface="+mn-lt"/>
              <a:cs typeface="Arial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E0F6333-9154-75B5-9069-E80EE47FC15C}"/>
              </a:ext>
            </a:extLst>
          </p:cNvPr>
          <p:cNvSpPr txBox="1"/>
          <p:nvPr/>
        </p:nvSpPr>
        <p:spPr>
          <a:xfrm>
            <a:off x="536331" y="1339912"/>
            <a:ext cx="10717986" cy="5324535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Salud sexual, educación y Derechos Humanos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 salud sexual es la experiencia de una sexualidad saludable que requiere un abordaje positivo y respetuoso.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La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OMS 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y la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UNESCO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han respondido conjuntamente a este problema dirigiendo sus esfuerzos hacia el establecimiento de programas mundiales de investigación y educación. 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Salud y Educación Global: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La política y la financiación del gobierno.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Profesional de la salud y la educación.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Derechos Sexuales Humanos.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Educación Sexual Integral 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hacia un 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modelo biográfico y profesional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Analizar y comprender experiencias de sexualidad a través de actitudes, comportamientos y normas socioculturales.</a:t>
            </a:r>
          </a:p>
        </p:txBody>
      </p:sp>
    </p:spTree>
    <p:extLst>
      <p:ext uri="{BB962C8B-B14F-4D97-AF65-F5344CB8AC3E}">
        <p14:creationId xmlns:p14="http://schemas.microsoft.com/office/powerpoint/2010/main" val="187064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1" y="289107"/>
            <a:ext cx="10719844" cy="897619"/>
          </a:xfr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b="1"/>
              <a:t>INTRODUCCIÓN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7229289-0E4E-D81A-A246-821867D934E6}"/>
              </a:ext>
            </a:extLst>
          </p:cNvPr>
          <p:cNvSpPr txBox="1"/>
          <p:nvPr/>
        </p:nvSpPr>
        <p:spPr>
          <a:xfrm>
            <a:off x="536331" y="1499686"/>
            <a:ext cx="10717986" cy="1169551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lt"/>
              <a:cs typeface="Segoe U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venir Next LT Pro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venir Next LT Pro"/>
              <a:ea typeface="+mn-lt"/>
              <a:cs typeface="Arial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E9C69A7-E698-0F12-1385-08A4EC0F5DCE}"/>
              </a:ext>
            </a:extLst>
          </p:cNvPr>
          <p:cNvSpPr txBox="1"/>
          <p:nvPr/>
        </p:nvSpPr>
        <p:spPr>
          <a:xfrm>
            <a:off x="536331" y="1499686"/>
            <a:ext cx="10717986" cy="4124206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Segoe UI"/>
              </a:rPr>
              <a:t>Educación en Sexualidad Integral: </a:t>
            </a: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rial"/>
              <a:ea typeface="+mn-lt"/>
              <a:cs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venir Next LT Pro"/>
              <a:ea typeface="+mn-lt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763E9B"/>
              </a:solidFill>
              <a:effectLst/>
              <a:uLnTx/>
              <a:uFillTx/>
              <a:latin typeface="Avenir Next LT Pro"/>
              <a:ea typeface="+mn-lt"/>
              <a:cs typeface="Arial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E0F6333-9154-75B5-9069-E80EE47FC15C}"/>
              </a:ext>
            </a:extLst>
          </p:cNvPr>
          <p:cNvSpPr txBox="1"/>
          <p:nvPr/>
        </p:nvSpPr>
        <p:spPr>
          <a:xfrm>
            <a:off x="536331" y="1339912"/>
            <a:ext cx="10717986" cy="5170646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 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+mn-lt"/>
              </a:rPr>
              <a:t>Formación de profesionales sanitarios y educativos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+mn-lt"/>
              </a:rPr>
              <a:t> Integrar en el currículo (educadores formales e informales).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+mn-lt"/>
              </a:rPr>
              <a:t>Problemas a resolver.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+mn-lt"/>
              </a:rPr>
              <a:t>La educación sexual sólo se centra en las ITS y estas enfermedades van en aumento.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+mn-lt"/>
              </a:rPr>
              <a:t>Enseñanza no transversal de la sexualidad.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+mn-lt"/>
              </a:rPr>
              <a:t>Falta de formación en el abordaje del placer, las relaciones disfuncionales, el sexismo y la diversidad sexual.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+mn-lt"/>
              </a:rPr>
              <a:t>Principal solución: formación interdisciplinar y promover la introducción de metodologías activas y científicas asegurando su constante actualización.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+mn-lt"/>
              </a:rPr>
              <a:t>La formación profesional inicial de los futuros profesionales del ámbito sanitario, educativo y social cumple con los principios de calidad establecidos. No se sienten preparados y demandan educación. </a:t>
            </a:r>
            <a:r>
              <a:rPr lang="es-ES" sz="2000" b="1" dirty="0">
                <a:solidFill>
                  <a:prstClr val="black"/>
                </a:solidFill>
                <a:latin typeface="Arial"/>
                <a:ea typeface="+mn-lt"/>
                <a:cs typeface="+mn-lt"/>
              </a:rPr>
              <a:t>Escuela promotora de Salud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90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1" y="289107"/>
            <a:ext cx="10719844" cy="897619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b="1">
                <a:solidFill>
                  <a:srgbClr val="000000"/>
                </a:solidFill>
                <a:latin typeface="Bookman Old Style"/>
              </a:rPr>
              <a:t>¿QUÉ ES LA SEXUALIDAD?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6B855D-E9CC-4FF8-AD85-6CDC7B89A0DE}" type="slidenum">
              <a:rPr lang="en-US" noProof="0" smtClean="0"/>
              <a:pPr lvl="0"/>
              <a:t>7</a:t>
            </a:fld>
            <a:endParaRPr lang="en-US" noProof="0"/>
          </a:p>
        </p:txBody>
      </p:sp>
      <p:sp>
        <p:nvSpPr>
          <p:cNvPr id="2" name="Rectángulo 1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4810E41-3A7B-9620-32A1-77BD5DEB7002}"/>
              </a:ext>
            </a:extLst>
          </p:cNvPr>
          <p:cNvSpPr/>
          <p:nvPr/>
        </p:nvSpPr>
        <p:spPr>
          <a:xfrm>
            <a:off x="7272130" y="1507434"/>
            <a:ext cx="4097547" cy="4672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6A54BB5E-A601-FB76-3C49-C024C1877567}"/>
              </a:ext>
            </a:extLst>
          </p:cNvPr>
          <p:cNvCxnSpPr>
            <a:cxnSpLocks/>
          </p:cNvCxnSpPr>
          <p:nvPr/>
        </p:nvCxnSpPr>
        <p:spPr>
          <a:xfrm flipH="1">
            <a:off x="2071023" y="3997288"/>
            <a:ext cx="7659866" cy="117613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8E161217-3C8D-0027-2EAE-C6661126F6C6}"/>
              </a:ext>
            </a:extLst>
          </p:cNvPr>
          <p:cNvCxnSpPr>
            <a:cxnSpLocks/>
          </p:cNvCxnSpPr>
          <p:nvPr/>
        </p:nvCxnSpPr>
        <p:spPr>
          <a:xfrm>
            <a:off x="2063293" y="4017545"/>
            <a:ext cx="7646799" cy="113855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142C31A-3E69-8EDF-4FE7-DB597E1A05AB}"/>
              </a:ext>
            </a:extLst>
          </p:cNvPr>
          <p:cNvSpPr/>
          <p:nvPr/>
        </p:nvSpPr>
        <p:spPr>
          <a:xfrm>
            <a:off x="450340" y="5183848"/>
            <a:ext cx="3781245" cy="805132"/>
          </a:xfrm>
          <a:prstGeom prst="rect">
            <a:avLst/>
          </a:prstGeom>
          <a:solidFill>
            <a:srgbClr val="9300B0">
              <a:alpha val="2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 b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PSICOLOGICO</a:t>
            </a:r>
            <a:endParaRPr lang="es-ES" sz="2000">
              <a:solidFill>
                <a:schemeClr val="tx1"/>
              </a:solidFill>
              <a:latin typeface="Arial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13F1C6C9-4375-0D10-BB4A-A07404789D07}"/>
              </a:ext>
            </a:extLst>
          </p:cNvPr>
          <p:cNvSpPr/>
          <p:nvPr/>
        </p:nvSpPr>
        <p:spPr>
          <a:xfrm>
            <a:off x="7717562" y="5183848"/>
            <a:ext cx="3781245" cy="805132"/>
          </a:xfrm>
          <a:prstGeom prst="rect">
            <a:avLst/>
          </a:prstGeom>
          <a:solidFill>
            <a:srgbClr val="9300B0">
              <a:alpha val="2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 b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ÉTICO</a:t>
            </a:r>
            <a:endParaRPr lang="es-E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AAD1030-17B5-AB74-2D35-BAB66CC74AA5}"/>
              </a:ext>
            </a:extLst>
          </p:cNvPr>
          <p:cNvSpPr/>
          <p:nvPr/>
        </p:nvSpPr>
        <p:spPr>
          <a:xfrm>
            <a:off x="7715166" y="3200837"/>
            <a:ext cx="3781245" cy="805132"/>
          </a:xfrm>
          <a:prstGeom prst="rect">
            <a:avLst/>
          </a:prstGeom>
          <a:solidFill>
            <a:srgbClr val="9300B0">
              <a:alpha val="2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 b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SOCIAL</a:t>
            </a:r>
            <a:endParaRPr lang="es-E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7A68D13-CD2D-6D54-E94E-D92F3CF565F6}"/>
              </a:ext>
            </a:extLst>
          </p:cNvPr>
          <p:cNvSpPr/>
          <p:nvPr/>
        </p:nvSpPr>
        <p:spPr>
          <a:xfrm>
            <a:off x="450074" y="3200838"/>
            <a:ext cx="3781245" cy="805132"/>
          </a:xfrm>
          <a:prstGeom prst="rect">
            <a:avLst/>
          </a:prstGeom>
          <a:solidFill>
            <a:srgbClr val="9300B0">
              <a:alpha val="2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 b="1">
                <a:solidFill>
                  <a:schemeClr val="tx1"/>
                </a:solidFill>
                <a:latin typeface="Arial"/>
                <a:cs typeface="Arial"/>
              </a:rPr>
              <a:t>BIOLÓGICO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3387F9-9955-C67E-BACC-06ECFD279A5B}"/>
              </a:ext>
            </a:extLst>
          </p:cNvPr>
          <p:cNvSpPr txBox="1"/>
          <p:nvPr/>
        </p:nvSpPr>
        <p:spPr>
          <a:xfrm>
            <a:off x="994307" y="1808141"/>
            <a:ext cx="10186736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es-ES" sz="2000" b="1">
                <a:latin typeface="Arial"/>
                <a:cs typeface="Arial"/>
              </a:rPr>
              <a:t>Según la OMS: "La sexualidad es un aspecto central del ser humano, presente a lo largo de </a:t>
            </a:r>
            <a:r>
              <a:rPr lang="es-ES" sz="2000" b="1" u="sng">
                <a:latin typeface="Arial"/>
                <a:cs typeface="Arial"/>
              </a:rPr>
              <a:t>toda su vida</a:t>
            </a:r>
            <a:r>
              <a:rPr lang="es-ES" sz="2000" b="1">
                <a:latin typeface="Arial"/>
                <a:cs typeface="Arial"/>
              </a:rPr>
              <a:t>."</a:t>
            </a:r>
            <a:endParaRPr lang="es-ES">
              <a:latin typeface="Avenir Next LT Pro"/>
              <a:cs typeface="Arial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</a:pPr>
            <a:endParaRPr lang="es-ES" sz="2000" b="1">
              <a:latin typeface="Arial"/>
              <a:cs typeface="Arial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</a:pPr>
            <a:endParaRPr lang="es-ES" sz="2000" b="1">
              <a:latin typeface="Arial"/>
              <a:cs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84BA6F-255A-77D3-1D98-D04E63E38551}"/>
              </a:ext>
            </a:extLst>
          </p:cNvPr>
          <p:cNvSpPr txBox="1"/>
          <p:nvPr/>
        </p:nvSpPr>
        <p:spPr>
          <a:xfrm>
            <a:off x="4176622" y="4301642"/>
            <a:ext cx="3329608" cy="523220"/>
          </a:xfrm>
          <a:prstGeom prst="rect">
            <a:avLst/>
          </a:prstGeom>
          <a:solidFill>
            <a:srgbClr val="C097F8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800" b="1" u="sng">
                <a:latin typeface="Arial"/>
                <a:cs typeface="Arial"/>
              </a:rPr>
              <a:t>SEXUALIDAD</a:t>
            </a:r>
            <a:endParaRPr lang="es-ES" b="1" u="sng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0046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1" y="289107"/>
            <a:ext cx="10719844" cy="897619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b="1">
                <a:solidFill>
                  <a:srgbClr val="000000"/>
                </a:solidFill>
                <a:latin typeface="Bookman Old Style"/>
              </a:rPr>
              <a:t>EDUCACIÓN SEXUAL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6B855D-E9CC-4FF8-AD85-6CDC7B89A0DE}" type="slidenum">
              <a:rPr lang="en-US" noProof="0" smtClean="0"/>
              <a:pPr lvl="0"/>
              <a:t>8</a:t>
            </a:fld>
            <a:endParaRPr lang="en-U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4810E41-3A7B-9620-32A1-77BD5DEB7002}"/>
              </a:ext>
            </a:extLst>
          </p:cNvPr>
          <p:cNvSpPr/>
          <p:nvPr/>
        </p:nvSpPr>
        <p:spPr>
          <a:xfrm>
            <a:off x="8091640" y="1291773"/>
            <a:ext cx="4097547" cy="4672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CFE967-5778-7437-6C0D-4E3070D4AD75}"/>
              </a:ext>
            </a:extLst>
          </p:cNvPr>
          <p:cNvSpPr txBox="1"/>
          <p:nvPr/>
        </p:nvSpPr>
        <p:spPr>
          <a:xfrm>
            <a:off x="476721" y="1950023"/>
            <a:ext cx="5145202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b="1">
                <a:latin typeface="Arial"/>
                <a:cs typeface="Arial"/>
              </a:rPr>
              <a:t>¿POR QUÉ ES TAN IMPORTANTE RECIBIR UNA BUENA EDUCACIÓN SEXUAL?</a:t>
            </a:r>
            <a:endParaRPr lang="es-ES" sz="2000">
              <a:latin typeface="Arial"/>
              <a:cs typeface="Arial"/>
            </a:endParaRPr>
          </a:p>
          <a:p>
            <a:pPr algn="ctr"/>
            <a:endParaRPr lang="es-ES" sz="2000" b="1" dirty="0"/>
          </a:p>
          <a:p>
            <a:pPr algn="ctr"/>
            <a:endParaRPr lang="es-ES" sz="2000" b="1" dirty="0"/>
          </a:p>
          <a:p>
            <a:pPr marL="342900" indent="-342900" algn="ctr">
              <a:buFont typeface="Arial"/>
              <a:buChar char="•"/>
            </a:pPr>
            <a:r>
              <a:rPr lang="es-ES" sz="2000" b="1" dirty="0">
                <a:latin typeface="Arial"/>
                <a:cs typeface="Arial"/>
              </a:rPr>
              <a:t>Disfrutar de una sexualidad plena, libre y segura</a:t>
            </a:r>
          </a:p>
          <a:p>
            <a:pPr marL="342900" indent="-342900" algn="ctr">
              <a:buFont typeface="Arial"/>
              <a:buChar char="•"/>
            </a:pPr>
            <a:endParaRPr lang="es-ES" sz="2000" b="1" dirty="0">
              <a:latin typeface="Arial"/>
              <a:cs typeface="Arial"/>
            </a:endParaRPr>
          </a:p>
          <a:p>
            <a:pPr marL="342900" indent="-342900" algn="ctr">
              <a:buFont typeface="Arial"/>
              <a:buChar char="•"/>
            </a:pPr>
            <a:r>
              <a:rPr lang="es-ES" sz="2000" b="1" dirty="0">
                <a:latin typeface="Arial"/>
                <a:cs typeface="Arial"/>
              </a:rPr>
              <a:t>Garantizar un estado de bienestar </a:t>
            </a:r>
          </a:p>
          <a:p>
            <a:pPr marL="342900" indent="-342900" algn="ctr">
              <a:buFont typeface="Arial"/>
              <a:buChar char="•"/>
            </a:pPr>
            <a:endParaRPr lang="es-ES" sz="2000" b="1" dirty="0">
              <a:latin typeface="Arial"/>
              <a:cs typeface="Arial"/>
            </a:endParaRPr>
          </a:p>
          <a:p>
            <a:pPr marL="342900" indent="-342900" algn="ctr">
              <a:buFont typeface="Arial"/>
              <a:buChar char="•"/>
            </a:pPr>
            <a:r>
              <a:rPr lang="es-ES" sz="2000" b="1" dirty="0">
                <a:latin typeface="Arial"/>
                <a:cs typeface="Arial"/>
              </a:rPr>
              <a:t>Respetar los derechos humanos</a:t>
            </a:r>
          </a:p>
          <a:p>
            <a:pPr marL="342900" indent="-342900" algn="ctr">
              <a:buFont typeface="Arial"/>
              <a:buChar char="•"/>
            </a:pPr>
            <a:endParaRPr lang="es-ES" sz="2000" b="1" dirty="0">
              <a:latin typeface="Arial"/>
              <a:cs typeface="Arial"/>
            </a:endParaRPr>
          </a:p>
          <a:p>
            <a:pPr marL="342900" indent="-342900" algn="ctr">
              <a:buFont typeface="Arial"/>
              <a:buChar char="•"/>
            </a:pPr>
            <a:r>
              <a:rPr lang="es-ES" sz="2000" b="1" dirty="0">
                <a:latin typeface="Arial"/>
                <a:cs typeface="Arial"/>
              </a:rPr>
              <a:t>Evitar conductas de riesgo</a:t>
            </a:r>
          </a:p>
          <a:p>
            <a:pPr algn="ctr"/>
            <a:endParaRPr lang="es-ES" sz="2000" b="1" dirty="0"/>
          </a:p>
          <a:p>
            <a:pPr algn="ctr"/>
            <a:endParaRPr lang="es-ES" sz="2000" b="1" dirty="0"/>
          </a:p>
        </p:txBody>
      </p:sp>
      <p:pic>
        <p:nvPicPr>
          <p:cNvPr id="11" name="Imagen 10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D91D4560-AC25-F94E-F074-03035CFCA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815" y="2730260"/>
            <a:ext cx="4037162" cy="269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47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3B46E9-BD59-00BC-5D39-C34C27049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D1D3E40-8F18-16A4-EC13-CAA20D8C67DA}"/>
              </a:ext>
            </a:extLst>
          </p:cNvPr>
          <p:cNvSpPr/>
          <p:nvPr/>
        </p:nvSpPr>
        <p:spPr>
          <a:xfrm>
            <a:off x="6036234" y="478118"/>
            <a:ext cx="5664679" cy="5405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9" name="CuadroTexto 11">
            <a:extLst>
              <a:ext uri="{FF2B5EF4-FFF2-40B4-BE49-F238E27FC236}">
                <a16:creationId xmlns:a16="http://schemas.microsoft.com/office/drawing/2014/main" id="{855C69BB-8B3D-9460-63E1-6C9835E890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2831695"/>
              </p:ext>
            </p:extLst>
          </p:nvPr>
        </p:nvGraphicFramePr>
        <p:xfrm>
          <a:off x="2317290" y="2103605"/>
          <a:ext cx="7634941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Imagen 37" descr="Patrón de fondo&#10;&#10;Descripción generada automáticamente">
            <a:extLst>
              <a:ext uri="{FF2B5EF4-FFF2-40B4-BE49-F238E27FC236}">
                <a16:creationId xmlns:a16="http://schemas.microsoft.com/office/drawing/2014/main" id="{F0B2C446-84AF-B2D7-FC93-D24B012E09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560" y="4834476"/>
            <a:ext cx="1873370" cy="153101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DE37B2C9-8E71-5BA0-6EF0-422B78E2DF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3380" y="4916608"/>
            <a:ext cx="1668673" cy="1639918"/>
          </a:xfrm>
          <a:prstGeom prst="rect">
            <a:avLst/>
          </a:prstGeom>
        </p:spPr>
      </p:pic>
      <p:pic>
        <p:nvPicPr>
          <p:cNvPr id="40" name="Imagen 39" descr="Patrón de fondo&#10;&#10;Descripción generada automáticamente">
            <a:extLst>
              <a:ext uri="{FF2B5EF4-FFF2-40B4-BE49-F238E27FC236}">
                <a16:creationId xmlns:a16="http://schemas.microsoft.com/office/drawing/2014/main" id="{45793EFF-195F-B7BB-0178-6E2371608D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477" y="4743718"/>
            <a:ext cx="1840482" cy="1726901"/>
          </a:xfrm>
          <a:prstGeom prst="rect">
            <a:avLst/>
          </a:prstGeom>
        </p:spPr>
      </p:pic>
      <p:pic>
        <p:nvPicPr>
          <p:cNvPr id="41" name="Imagen 40" descr="Icono&#10;&#10;Descripción generada automáticamente">
            <a:extLst>
              <a:ext uri="{FF2B5EF4-FFF2-40B4-BE49-F238E27FC236}">
                <a16:creationId xmlns:a16="http://schemas.microsoft.com/office/drawing/2014/main" id="{0AF0181C-464C-C075-0EEE-3FE9D1B847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1607" y="4830343"/>
            <a:ext cx="1625541" cy="1625541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A9B0C19C-3B86-946C-3ABD-DD17C06593B8}"/>
              </a:ext>
            </a:extLst>
          </p:cNvPr>
          <p:cNvSpPr txBox="1"/>
          <p:nvPr/>
        </p:nvSpPr>
        <p:spPr>
          <a:xfrm>
            <a:off x="1184695" y="670560"/>
            <a:ext cx="988443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4000" b="1">
                <a:solidFill>
                  <a:srgbClr val="8064A2"/>
                </a:solidFill>
                <a:latin typeface="Bookman Old Style"/>
              </a:rPr>
              <a:t>CONDUCTAS SEXUALES DE RIESGO</a:t>
            </a:r>
          </a:p>
        </p:txBody>
      </p:sp>
    </p:spTree>
    <p:extLst>
      <p:ext uri="{BB962C8B-B14F-4D97-AF65-F5344CB8AC3E}">
        <p14:creationId xmlns:p14="http://schemas.microsoft.com/office/powerpoint/2010/main" val="626412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3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1155</Words>
  <Application>Microsoft Office PowerPoint</Application>
  <PresentationFormat>Panorámica</PresentationFormat>
  <Paragraphs>254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22</vt:i4>
      </vt:variant>
    </vt:vector>
  </HeadingPairs>
  <TitlesOfParts>
    <vt:vector size="37" baseType="lpstr">
      <vt:lpstr>HGPMinchoE</vt:lpstr>
      <vt:lpstr>Arial</vt:lpstr>
      <vt:lpstr>Arial,Sans-Serif</vt:lpstr>
      <vt:lpstr>Avenir Next LT Pro</vt:lpstr>
      <vt:lpstr>Berlin Sans FB Demi</vt:lpstr>
      <vt:lpstr>Bookman Old Style</vt:lpstr>
      <vt:lpstr>Calibri</vt:lpstr>
      <vt:lpstr>Calibri Light</vt:lpstr>
      <vt:lpstr>Rockwell</vt:lpstr>
      <vt:lpstr>Segoe UI</vt:lpstr>
      <vt:lpstr>Times New Roman</vt:lpstr>
      <vt:lpstr>Tw Cen MT</vt:lpstr>
      <vt:lpstr>office theme</vt:lpstr>
      <vt:lpstr>ShapesVTI</vt:lpstr>
      <vt:lpstr>Tema de Office</vt:lpstr>
      <vt:lpstr>Presentación de PowerPoint</vt:lpstr>
      <vt:lpstr>Presentación de PowerPoint</vt:lpstr>
      <vt:lpstr>INTRODUCCIÓN</vt:lpstr>
      <vt:lpstr>INTRODUCCIÓN</vt:lpstr>
      <vt:lpstr>INTRODUCCIÓN</vt:lpstr>
      <vt:lpstr>INTRODUCCIÓN</vt:lpstr>
      <vt:lpstr>¿QUÉ ES LA SEXUALIDAD?</vt:lpstr>
      <vt:lpstr>EDUCACIÓN SEXUAL</vt:lpstr>
      <vt:lpstr>Presentación de PowerPoint</vt:lpstr>
      <vt:lpstr>¿CÓMO PODEMOS PROTEGERNOS Y PROTEGER?</vt:lpstr>
      <vt:lpstr>SEXISMO Y PORNOGRAFÍA</vt:lpstr>
      <vt:lpstr>SEXISMO Y PORNOGRAFÍA</vt:lpstr>
      <vt:lpstr>Presentación de PowerPoint</vt:lpstr>
      <vt:lpstr>ADICCIÓN A REDES SOCIALES Y SALUD MENTAL</vt:lpstr>
      <vt:lpstr>SALUD MENTAL Y SEXUALIDAD. SEXISMO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UBU</dc:creator>
  <cp:lastModifiedBy>JOSE IGNACIO BENITO VERDE</cp:lastModifiedBy>
  <cp:revision>61</cp:revision>
  <dcterms:created xsi:type="dcterms:W3CDTF">2023-10-07T14:50:26Z</dcterms:created>
  <dcterms:modified xsi:type="dcterms:W3CDTF">2024-03-07T11:12:50Z</dcterms:modified>
</cp:coreProperties>
</file>